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5"/>
  </p:notesMasterIdLst>
  <p:handoutMasterIdLst>
    <p:handoutMasterId r:id="rId16"/>
  </p:handoutMasterIdLst>
  <p:sldIdLst>
    <p:sldId id="1019" r:id="rId5"/>
    <p:sldId id="1016" r:id="rId6"/>
    <p:sldId id="260" r:id="rId7"/>
    <p:sldId id="270" r:id="rId8"/>
    <p:sldId id="1028" r:id="rId9"/>
    <p:sldId id="1034" r:id="rId10"/>
    <p:sldId id="1033" r:id="rId11"/>
    <p:sldId id="301" r:id="rId12"/>
    <p:sldId id="285" r:id="rId13"/>
    <p:sldId id="286" r:id="rId14"/>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Uppföljning enkät om säkerhetskultur" id="{FD64F252-45B4-4F52-8D01-7C9B2EAF2B96}">
          <p14:sldIdLst>
            <p14:sldId id="1019"/>
          </p14:sldIdLst>
        </p14:section>
        <p14:section name="Syftet med enkäten" id="{17EDA1C7-222A-4010-9C3D-282F404838CD}">
          <p14:sldIdLst>
            <p14:sldId id="1016"/>
            <p14:sldId id="260"/>
          </p14:sldIdLst>
        </p14:section>
        <p14:section name="Genomgång av resultatet" id="{D67FFFDD-527A-48D0-BC21-64C0B2E4596D}">
          <p14:sldIdLst>
            <p14:sldId id="270"/>
            <p14:sldId id="1028"/>
            <p14:sldId id="1034"/>
            <p14:sldId id="1033"/>
            <p14:sldId id="301"/>
          </p14:sldIdLst>
        </p14:section>
        <p14:section name="identifiering av förbättringsområden" id="{FE25AD14-B614-4E17-8468-7CEE94FAA4AC}">
          <p14:sldIdLst>
            <p14:sldId id="285"/>
            <p14:sldId id="28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CE0"/>
    <a:srgbClr val="D0E5EE"/>
    <a:srgbClr val="BFCEDA"/>
    <a:srgbClr val="EFD3C4"/>
    <a:srgbClr val="DCE7BF"/>
    <a:srgbClr val="FEEDBF"/>
    <a:srgbClr val="05FCD9"/>
    <a:srgbClr val="004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18587-FE6F-4ACC-8E4B-2B7D29535C20}" v="60" dt="2024-12-23T09:47:5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815" autoAdjust="0"/>
  </p:normalViewPr>
  <p:slideViewPr>
    <p:cSldViewPr snapToGrid="0" snapToObjects="1">
      <p:cViewPr varScale="1">
        <p:scale>
          <a:sx n="128" d="100"/>
          <a:sy n="128" d="100"/>
        </p:scale>
        <p:origin x="990" y="120"/>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81" d="100"/>
          <a:sy n="81" d="100"/>
        </p:scale>
        <p:origin x="31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10994C-AAB2-4B00-96CC-5FBB9B5C4B91}" type="datetimeFigureOut">
              <a:rPr lang="sv-SE" smtClean="0"/>
              <a:t>2025-01-22</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6D363-34EB-421C-B807-7A4BE5FDEF78}" type="slidenum">
              <a:rPr lang="sv-SE" smtClean="0"/>
              <a:t>‹#›</a:t>
            </a:fld>
            <a:endParaRPr lang="sv-SE"/>
          </a:p>
        </p:txBody>
      </p:sp>
    </p:spTree>
    <p:extLst>
      <p:ext uri="{BB962C8B-B14F-4D97-AF65-F5344CB8AC3E}">
        <p14:creationId xmlns:p14="http://schemas.microsoft.com/office/powerpoint/2010/main" val="152399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3A68-B1BB-C045-BD80-C179B67CF44A}"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E97D1-5765-1A43-BB07-0286C45D3300}" type="slidenum">
              <a:rPr lang="en-US" smtClean="0"/>
              <a:t>‹#›</a:t>
            </a:fld>
            <a:endParaRPr lang="en-US"/>
          </a:p>
        </p:txBody>
      </p:sp>
    </p:spTree>
    <p:extLst>
      <p:ext uri="{BB962C8B-B14F-4D97-AF65-F5344CB8AC3E}">
        <p14:creationId xmlns:p14="http://schemas.microsoft.com/office/powerpoint/2010/main" val="1560082781"/>
      </p:ext>
    </p:extLst>
  </p:cSld>
  <p:clrMap bg1="lt1" tx1="dk1" bg2="lt2" tx2="dk2" accent1="accent1" accent2="accent2" accent3="accent3" accent4="accent4" accent5="accent5" accent6="accent6" hlink="hlink" folHlink="folHlink"/>
  <p:notesStyle>
    <a:lvl1pPr marL="0" algn="l" defTabSz="6858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B3B3B"/>
                </a:solidFill>
                <a:effectLst/>
                <a:latin typeface="Noto Sans" panose="020B0502040504020204" pitchFamily="34" charset="0"/>
              </a:rPr>
              <a:t>När medarbetarna har svarat på enkäten går ni igenom resultatet och diskuterar det i gruppen.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dirty="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Det är viktigt att alla i arbetsgruppen är delaktiga och kommer till tals. Varva diskussioner i hela </a:t>
            </a:r>
            <a:r>
              <a:rPr lang="sv-SE" b="0" i="0" dirty="0" err="1">
                <a:solidFill>
                  <a:srgbClr val="3B3B3B"/>
                </a:solidFill>
                <a:effectLst/>
                <a:latin typeface="Noto Sans" panose="020B0502040504020204" pitchFamily="34" charset="0"/>
              </a:rPr>
              <a:t>arbetgruppen</a:t>
            </a:r>
            <a:r>
              <a:rPr lang="sv-SE" b="0" i="0" dirty="0">
                <a:solidFill>
                  <a:srgbClr val="3B3B3B"/>
                </a:solidFill>
                <a:effectLst/>
                <a:latin typeface="Noto Sans" panose="020B0502040504020204" pitchFamily="34" charset="0"/>
              </a:rPr>
              <a:t> med samtal i mindre grupper.</a:t>
            </a:r>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1</a:t>
            </a:fld>
            <a:endParaRPr lang="en-US"/>
          </a:p>
        </p:txBody>
      </p:sp>
    </p:spTree>
    <p:extLst>
      <p:ext uri="{BB962C8B-B14F-4D97-AF65-F5344CB8AC3E}">
        <p14:creationId xmlns:p14="http://schemas.microsoft.com/office/powerpoint/2010/main" val="6211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AAFF-31DC-AC45-B804-E478408486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78C684-6B4E-1968-4A2C-7E75561CC2D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310785-AA4F-5318-2334-3E68B02D782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Upprätta gärna en handlingsplan för de åtgärder som beslutas. </a:t>
            </a:r>
          </a:p>
          <a:p>
            <a:pPr algn="l"/>
            <a:r>
              <a:rPr lang="sv-SE" b="0" i="0" dirty="0">
                <a:solidFill>
                  <a:srgbClr val="3B3B3B"/>
                </a:solidFill>
                <a:effectLst/>
                <a:latin typeface="Noto Sans" panose="020B0502040504020204" pitchFamily="34" charset="0"/>
              </a:rPr>
              <a:t>  </a:t>
            </a:r>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20878598-7870-EA61-480D-6270F8C73856}"/>
              </a:ext>
            </a:extLst>
          </p:cNvPr>
          <p:cNvSpPr>
            <a:spLocks noGrp="1"/>
          </p:cNvSpPr>
          <p:nvPr>
            <p:ph type="sldNum" sz="quarter" idx="5"/>
          </p:nvPr>
        </p:nvSpPr>
        <p:spPr/>
        <p:txBody>
          <a:bodyPr/>
          <a:lstStyle/>
          <a:p>
            <a:fld id="{E54E97D1-5765-1A43-BB07-0286C45D3300}" type="slidenum">
              <a:rPr lang="en-US" smtClean="0"/>
              <a:t>10</a:t>
            </a:fld>
            <a:endParaRPr lang="en-US"/>
          </a:p>
        </p:txBody>
      </p:sp>
    </p:spTree>
    <p:extLst>
      <p:ext uri="{BB962C8B-B14F-4D97-AF65-F5344CB8AC3E}">
        <p14:creationId xmlns:p14="http://schemas.microsoft.com/office/powerpoint/2010/main" val="61416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gn="l">
              <a:buFont typeface="Arial" panose="020B0604020202020204" pitchFamily="34" charset="0"/>
              <a:buChar char="•"/>
            </a:pPr>
            <a:r>
              <a:rPr lang="sv-SE" sz="1100" dirty="0"/>
              <a:t>Syftet </a:t>
            </a:r>
            <a:r>
              <a:rPr lang="sv-SE" sz="1100" b="0" dirty="0"/>
              <a:t>med enkäten är att stärka och </a:t>
            </a:r>
            <a:r>
              <a:rPr lang="sv-SE" sz="1100" dirty="0"/>
              <a:t>förbättra säkerhetskulturen. </a:t>
            </a:r>
          </a:p>
          <a:p>
            <a:pPr marL="171450" indent="-171450" algn="l">
              <a:buFont typeface="Arial" panose="020B0604020202020204" pitchFamily="34" charset="0"/>
              <a:buChar char="•"/>
            </a:pPr>
            <a:r>
              <a:rPr lang="sv-SE" b="0" i="0" dirty="0">
                <a:solidFill>
                  <a:srgbClr val="3B3B3B"/>
                </a:solidFill>
                <a:effectLst/>
                <a:latin typeface="Noto Sans" panose="020B0502040504020204" pitchFamily="34" charset="0"/>
              </a:rPr>
              <a:t>Det är vanligt att fokusera på de sämsta resultaten, men det är lika viktigt att prata om det som redan fungerar bra och som man vill bibehålla eller förstärka ytterligare</a:t>
            </a:r>
            <a:endParaRPr lang="sv-SE" sz="1100" dirty="0"/>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2</a:t>
            </a:fld>
            <a:endParaRPr lang="en-US"/>
          </a:p>
        </p:txBody>
      </p:sp>
    </p:spTree>
    <p:extLst>
      <p:ext uri="{BB962C8B-B14F-4D97-AF65-F5344CB8AC3E}">
        <p14:creationId xmlns:p14="http://schemas.microsoft.com/office/powerpoint/2010/main" val="131887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3</a:t>
            </a:fld>
            <a:endParaRPr lang="en-US"/>
          </a:p>
        </p:txBody>
      </p:sp>
    </p:spTree>
    <p:extLst>
      <p:ext uri="{BB962C8B-B14F-4D97-AF65-F5344CB8AC3E}">
        <p14:creationId xmlns:p14="http://schemas.microsoft.com/office/powerpoint/2010/main" val="224385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Visa resultatet</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När du presenterar resultatet för medarbetarna går det att göra det på olika sätt:</a:t>
            </a:r>
          </a:p>
          <a:p>
            <a:pPr marL="228600" marR="0" lvl="0" indent="-228600" algn="l" defTabSz="685800" rtl="0" eaLnBrk="1" fontAlgn="auto" latinLnBrk="0" hangingPunct="1">
              <a:lnSpc>
                <a:spcPct val="100000"/>
              </a:lnSpc>
              <a:spcBef>
                <a:spcPts val="0"/>
              </a:spcBef>
              <a:spcAft>
                <a:spcPts val="0"/>
              </a:spcAft>
              <a:buClrTx/>
              <a:buSzTx/>
              <a:buFontTx/>
              <a:buAutoNum type="alphaLcParenR"/>
              <a:tabLst/>
              <a:defRPr/>
            </a:pPr>
            <a:r>
              <a:rPr lang="sv-SE" dirty="0"/>
              <a:t>utgå från resultatlänken/resultatsidorna och bläddra dig fram. </a:t>
            </a:r>
          </a:p>
          <a:p>
            <a:pPr marL="228600" marR="0" lvl="0" indent="-228600" algn="l" defTabSz="685800" rtl="0" eaLnBrk="1" fontAlgn="auto" latinLnBrk="0" hangingPunct="1">
              <a:lnSpc>
                <a:spcPct val="100000"/>
              </a:lnSpc>
              <a:spcBef>
                <a:spcPts val="0"/>
              </a:spcBef>
              <a:spcAft>
                <a:spcPts val="0"/>
              </a:spcAft>
              <a:buClrTx/>
              <a:buSzTx/>
              <a:buFontTx/>
              <a:buAutoNum type="alphaLcParenR"/>
              <a:tabLst/>
              <a:defRPr/>
            </a:pPr>
            <a:r>
              <a:rPr lang="sv-SE" dirty="0"/>
              <a:t> ladda ner resultatet som </a:t>
            </a:r>
            <a:r>
              <a:rPr lang="sv-SE" dirty="0" err="1"/>
              <a:t>pdf</a:t>
            </a:r>
            <a:r>
              <a:rPr lang="sv-SE" dirty="0"/>
              <a:t> och visa </a:t>
            </a:r>
            <a:r>
              <a:rPr lang="sv-SE" dirty="0" err="1"/>
              <a:t>pdf-filen</a:t>
            </a:r>
            <a:r>
              <a:rPr lang="sv-SE"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I </a:t>
            </a:r>
            <a:r>
              <a:rPr lang="sv-SE" dirty="0" err="1"/>
              <a:t>pdf:en</a:t>
            </a:r>
            <a:r>
              <a:rPr lang="sv-SE" dirty="0"/>
              <a:t> syns inte spridning, bara median. På resultatsidan syns spridningen om man trycker på ett resultat (en gul cirkel). Fritextsvaren syns längst ner på översikten. Vår rekommendation är att visa resultatet med medianvärde och inte spridning. Detta för att inte fastna i detaljer och för att förhindra att någon sitter och funderar vem det kan vara som svarat avvikande. Men det är upp till varje arbetsplats att avgöra.</a:t>
            </a:r>
          </a:p>
          <a:p>
            <a:endParaRPr lang="sv-SE" dirty="0"/>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4</a:t>
            </a:fld>
            <a:endParaRPr lang="en-US"/>
          </a:p>
        </p:txBody>
      </p:sp>
    </p:spTree>
    <p:extLst>
      <p:ext uri="{BB962C8B-B14F-4D97-AF65-F5344CB8AC3E}">
        <p14:creationId xmlns:p14="http://schemas.microsoft.com/office/powerpoint/2010/main" val="423472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den här övningen är att ge alla utrymme att landa i sina egna reflektioner innan de ska bearbetas i grupp. Det är lätt att påverkas av andra i gruppen när man väl börjar diskutera tillsammans. </a:t>
            </a:r>
          </a:p>
          <a:p>
            <a:endParaRPr lang="sv-SE" dirty="0"/>
          </a:p>
          <a:p>
            <a:r>
              <a:rPr lang="sv-SE" dirty="0"/>
              <a:t>Om ni har tidsbrist är detta en övning som är enkel att hoppa över. </a:t>
            </a:r>
          </a:p>
        </p:txBody>
      </p:sp>
      <p:sp>
        <p:nvSpPr>
          <p:cNvPr id="4" name="Platshållare för bildnummer 3"/>
          <p:cNvSpPr>
            <a:spLocks noGrp="1"/>
          </p:cNvSpPr>
          <p:nvPr>
            <p:ph type="sldNum" sz="quarter" idx="5"/>
          </p:nvPr>
        </p:nvSpPr>
        <p:spPr/>
        <p:txBody>
          <a:bodyPr/>
          <a:lstStyle/>
          <a:p>
            <a:fld id="{E54E97D1-5765-1A43-BB07-0286C45D3300}" type="slidenum">
              <a:rPr lang="en-US" smtClean="0"/>
              <a:t>5</a:t>
            </a:fld>
            <a:endParaRPr lang="en-US"/>
          </a:p>
        </p:txBody>
      </p:sp>
    </p:spTree>
    <p:extLst>
      <p:ext uri="{BB962C8B-B14F-4D97-AF65-F5344CB8AC3E}">
        <p14:creationId xmlns:p14="http://schemas.microsoft.com/office/powerpoint/2010/main" val="159507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0" i="0" dirty="0">
                <a:solidFill>
                  <a:srgbClr val="3B3B3B"/>
                </a:solidFill>
                <a:effectLst/>
                <a:latin typeface="Noto Sans" panose="020B0502040504020204" pitchFamily="34" charset="0"/>
              </a:rPr>
              <a:t>Avsätt cirka 20–40 minuter. </a:t>
            </a:r>
          </a:p>
          <a:p>
            <a:pPr marL="171450" indent="-171450">
              <a:buFont typeface="Arial" panose="020B0604020202020204" pitchFamily="34" charset="0"/>
              <a:buChar char="•"/>
            </a:pPr>
            <a:r>
              <a:rPr lang="sv-SE" b="0" i="0" dirty="0">
                <a:solidFill>
                  <a:srgbClr val="3B3B3B"/>
                </a:solidFill>
                <a:effectLst/>
                <a:latin typeface="Noto Sans" panose="020B0502040504020204" pitchFamily="34" charset="0"/>
              </a:rPr>
              <a:t>Prata om resultatet i smågrupper (2-6 personer)</a:t>
            </a:r>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6</a:t>
            </a:fld>
            <a:endParaRPr lang="en-US"/>
          </a:p>
        </p:txBody>
      </p:sp>
    </p:spTree>
    <p:extLst>
      <p:ext uri="{BB962C8B-B14F-4D97-AF65-F5344CB8AC3E}">
        <p14:creationId xmlns:p14="http://schemas.microsoft.com/office/powerpoint/2010/main" val="219340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Dela ut ett utskrivet exemplar av resultatet till alla.</a:t>
            </a:r>
          </a:p>
          <a:p>
            <a:pPr marL="171450" indent="-171450">
              <a:buFont typeface="Arial" panose="020B0604020202020204" pitchFamily="34" charset="0"/>
              <a:buChar char="•"/>
            </a:pPr>
            <a:r>
              <a:rPr lang="sv-SE" dirty="0"/>
              <a:t>Meddela när ni ska återsamlas. </a:t>
            </a:r>
          </a:p>
          <a:p>
            <a:pPr marL="171450" indent="-171450">
              <a:buFont typeface="Arial" panose="020B0604020202020204" pitchFamily="34" charset="0"/>
              <a:buChar char="•"/>
            </a:pPr>
            <a:r>
              <a:rPr lang="sv-SE" dirty="0"/>
              <a:t>Tidsåtgång: cirka 30 minuter</a:t>
            </a:r>
          </a:p>
        </p:txBody>
      </p:sp>
      <p:sp>
        <p:nvSpPr>
          <p:cNvPr id="4" name="Platshållare för bildnummer 3"/>
          <p:cNvSpPr>
            <a:spLocks noGrp="1"/>
          </p:cNvSpPr>
          <p:nvPr>
            <p:ph type="sldNum" sz="quarter" idx="5"/>
          </p:nvPr>
        </p:nvSpPr>
        <p:spPr/>
        <p:txBody>
          <a:bodyPr/>
          <a:lstStyle/>
          <a:p>
            <a:fld id="{E54E97D1-5765-1A43-BB07-0286C45D3300}" type="slidenum">
              <a:rPr lang="en-US" smtClean="0"/>
              <a:t>7</a:t>
            </a:fld>
            <a:endParaRPr lang="en-US"/>
          </a:p>
        </p:txBody>
      </p:sp>
    </p:spTree>
    <p:extLst>
      <p:ext uri="{BB962C8B-B14F-4D97-AF65-F5344CB8AC3E}">
        <p14:creationId xmlns:p14="http://schemas.microsoft.com/office/powerpoint/2010/main" val="165979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FF0000"/>
                </a:solidFill>
                <a:effectLst/>
                <a:highlight>
                  <a:srgbClr val="FFFF00"/>
                </a:highlight>
                <a:latin typeface="Noto Sans" panose="020B0502040504020204" pitchFamily="34" charset="0"/>
              </a:rPr>
              <a:t>Förslagsvis kan ni skapa två fält på en </a:t>
            </a:r>
            <a:r>
              <a:rPr lang="sv-SE" b="0" i="0" dirty="0" err="1">
                <a:solidFill>
                  <a:srgbClr val="FF0000"/>
                </a:solidFill>
                <a:effectLst/>
                <a:highlight>
                  <a:srgbClr val="FFFF00"/>
                </a:highlight>
                <a:latin typeface="Noto Sans" panose="020B0502040504020204" pitchFamily="34" charset="0"/>
              </a:rPr>
              <a:t>whiteboard</a:t>
            </a:r>
            <a:r>
              <a:rPr lang="sv-SE" b="0" i="0" dirty="0">
                <a:solidFill>
                  <a:srgbClr val="FF0000"/>
                </a:solidFill>
                <a:effectLst/>
                <a:highlight>
                  <a:srgbClr val="FFFF00"/>
                </a:highlight>
                <a:latin typeface="Noto Sans" panose="020B0502040504020204" pitchFamily="34" charset="0"/>
              </a:rPr>
              <a:t>. I det ena fältet skriver ni ”Saker som redan är bra” och i det andra ”Saker som måste blir bättre”.</a:t>
            </a:r>
          </a:p>
          <a:p>
            <a:r>
              <a:rPr lang="sv-SE" dirty="0"/>
              <a:t> </a:t>
            </a:r>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8</a:t>
            </a:fld>
            <a:endParaRPr lang="en-US"/>
          </a:p>
        </p:txBody>
      </p:sp>
    </p:spTree>
    <p:extLst>
      <p:ext uri="{BB962C8B-B14F-4D97-AF65-F5344CB8AC3E}">
        <p14:creationId xmlns:p14="http://schemas.microsoft.com/office/powerpoint/2010/main" val="180212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7C4A-D1E1-831B-9F78-13608705B2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92438F-61AC-C7F6-D787-14D71A6257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2FA344-5429-116C-4125-C8098354FD03}"/>
              </a:ext>
            </a:extLst>
          </p:cNvPr>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3B3B3B"/>
                </a:solidFill>
                <a:effectLst/>
                <a:latin typeface="Noto Sans" panose="020B0502040504020204" pitchFamily="34" charset="0"/>
              </a:rPr>
              <a:t>Prioritera tillsammans vad ni ska arbeta vidare med.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3B3B3B"/>
                </a:solidFill>
                <a:effectLst/>
                <a:latin typeface="Noto Sans" panose="020B0502040504020204" pitchFamily="34" charset="0"/>
              </a:rPr>
              <a:t>Skriv in det ni valt att arbeta vidare med i handlingsplanen.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3B3B3B"/>
                </a:solidFill>
                <a:effectLst/>
                <a:latin typeface="Noto Sans" panose="020B0502040504020204" pitchFamily="34" charset="0"/>
              </a:rPr>
              <a:t>Hellre en handlingsplan med färre åtgärder som blir av, än en med många som inte blir av.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0" dirty="0">
              <a:solidFill>
                <a:srgbClr val="3B3B3B"/>
              </a:solidFill>
              <a:effectLst/>
              <a:latin typeface="Noto Sans" panose="020B0502040504020204" pitchFamily="34" charset="0"/>
            </a:endParaRPr>
          </a:p>
          <a:p>
            <a:pPr algn="l"/>
            <a:endParaRPr lang="sv-SE" b="0" i="0" dirty="0">
              <a:solidFill>
                <a:srgbClr val="3B3B3B"/>
              </a:solidFill>
              <a:effectLst/>
              <a:latin typeface="Noto Sans" panose="020B0502040504020204" pitchFamily="34" charset="0"/>
            </a:endParaRPr>
          </a:p>
          <a:p>
            <a:pPr algn="l"/>
            <a:r>
              <a:rPr lang="sv-SE" b="0" i="0" dirty="0">
                <a:solidFill>
                  <a:srgbClr val="3B3B3B"/>
                </a:solidFill>
                <a:effectLst/>
                <a:latin typeface="Noto Sans" panose="020B0502040504020204" pitchFamily="34" charset="0"/>
              </a:rPr>
              <a:t>  </a:t>
            </a:r>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26017C3D-8931-3543-CD28-37B4C3B78750}"/>
              </a:ext>
            </a:extLst>
          </p:cNvPr>
          <p:cNvSpPr>
            <a:spLocks noGrp="1"/>
          </p:cNvSpPr>
          <p:nvPr>
            <p:ph type="sldNum" sz="quarter" idx="5"/>
          </p:nvPr>
        </p:nvSpPr>
        <p:spPr/>
        <p:txBody>
          <a:bodyPr/>
          <a:lstStyle/>
          <a:p>
            <a:fld id="{E54E97D1-5765-1A43-BB07-0286C45D3300}" type="slidenum">
              <a:rPr lang="en-US" smtClean="0"/>
              <a:t>9</a:t>
            </a:fld>
            <a:endParaRPr lang="en-US"/>
          </a:p>
        </p:txBody>
      </p:sp>
    </p:spTree>
    <p:extLst>
      <p:ext uri="{BB962C8B-B14F-4D97-AF65-F5344CB8AC3E}">
        <p14:creationId xmlns:p14="http://schemas.microsoft.com/office/powerpoint/2010/main" val="192978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ida utan bild mörkblå">
    <p:bg>
      <p:bgPr>
        <a:solidFill>
          <a:schemeClr val="accent5"/>
        </a:solidFill>
        <a:effectLst/>
      </p:bgPr>
    </p:bg>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428E2B5-219C-0047-8512-5943B7950C50}"/>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dirty="0"/>
              <a:t>  </a:t>
            </a:r>
          </a:p>
        </p:txBody>
      </p:sp>
      <p:sp>
        <p:nvSpPr>
          <p:cNvPr id="9" name="Rectangle 7">
            <a:extLst>
              <a:ext uri="{FF2B5EF4-FFF2-40B4-BE49-F238E27FC236}">
                <a16:creationId xmlns:a16="http://schemas.microsoft.com/office/drawing/2014/main" id="{598A40F3-9FAF-874F-BF7D-6595240A23F9}"/>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14" name="Text Placeholder 45">
            <a:extLst>
              <a:ext uri="{FF2B5EF4-FFF2-40B4-BE49-F238E27FC236}">
                <a16:creationId xmlns:a16="http://schemas.microsoft.com/office/drawing/2014/main" id="{E2F1B62C-76B4-A345-8626-EC8D9077EB8C}"/>
              </a:ext>
            </a:extLst>
          </p:cNvPr>
          <p:cNvSpPr>
            <a:spLocks noGrp="1"/>
          </p:cNvSpPr>
          <p:nvPr userDrawn="1">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a:t>
            </a:r>
            <a:br>
              <a:rPr lang="sv-SE" dirty="0"/>
            </a:br>
            <a:r>
              <a:rPr lang="sv-SE" dirty="0"/>
              <a:t>utan bild</a:t>
            </a:r>
          </a:p>
        </p:txBody>
      </p:sp>
      <p:pic>
        <p:nvPicPr>
          <p:cNvPr id="7" name="Picture 12">
            <a:extLst>
              <a:ext uri="{FF2B5EF4-FFF2-40B4-BE49-F238E27FC236}">
                <a16:creationId xmlns:a16="http://schemas.microsoft.com/office/drawing/2014/main" id="{BBC29456-52CC-7743-B4F1-496915399D7F}"/>
              </a:ext>
            </a:extLst>
          </p:cNvPr>
          <p:cNvPicPr>
            <a:picLocks noChangeAspect="1"/>
          </p:cNvPicPr>
          <p:nvPr userDrawn="1"/>
        </p:nvPicPr>
        <p:blipFill>
          <a:blip r:embed="rId2"/>
          <a:srcRect/>
          <a:stretch/>
        </p:blipFill>
        <p:spPr>
          <a:xfrm>
            <a:off x="7372350" y="288000"/>
            <a:ext cx="1447922" cy="367914"/>
          </a:xfrm>
          <a:prstGeom prst="rect">
            <a:avLst/>
          </a:prstGeom>
        </p:spPr>
      </p:pic>
    </p:spTree>
    <p:extLst>
      <p:ext uri="{BB962C8B-B14F-4D97-AF65-F5344CB8AC3E}">
        <p14:creationId xmlns:p14="http://schemas.microsoft.com/office/powerpoint/2010/main" val="1174263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elsida med en stor bild tegel">
    <p:bg>
      <p:bgRef idx="1001">
        <a:schemeClr val="bg2"/>
      </p:bgRef>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366150195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sida med en liten bild ljusmullvad">
    <p:bg>
      <p:bgPr>
        <a:solidFill>
          <a:schemeClr val="accent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FC3F678-0E92-2F4A-BE2F-37BF32D96445}"/>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1" name="Picture Placeholder 32">
            <a:extLst>
              <a:ext uri="{FF2B5EF4-FFF2-40B4-BE49-F238E27FC236}">
                <a16:creationId xmlns:a16="http://schemas.microsoft.com/office/drawing/2014/main" id="{B0080D80-BE3B-F048-8ABA-454E5F479B88}"/>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p>
          <a:p>
            <a:endParaRPr lang="sv-SE" dirty="0"/>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17" name="Picture 16">
            <a:extLst>
              <a:ext uri="{FF2B5EF4-FFF2-40B4-BE49-F238E27FC236}">
                <a16:creationId xmlns:a16="http://schemas.microsoft.com/office/drawing/2014/main" id="{84490271-E2B5-3D47-B779-E57398F305F4}"/>
              </a:ext>
            </a:extLst>
          </p:cNvPr>
          <p:cNvPicPr>
            <a:picLocks noChangeAspect="1"/>
          </p:cNvPicPr>
          <p:nvPr userDrawn="1"/>
        </p:nvPicPr>
        <p:blipFill>
          <a:blip r:embed="rId2"/>
          <a:stretch>
            <a:fillRect/>
          </a:stretch>
        </p:blipFill>
        <p:spPr>
          <a:xfrm>
            <a:off x="7372350" y="288000"/>
            <a:ext cx="1447922" cy="367915"/>
          </a:xfrm>
          <a:prstGeom prst="rect">
            <a:avLst/>
          </a:prstGeom>
        </p:spPr>
      </p:pic>
    </p:spTree>
    <p:extLst>
      <p:ext uri="{BB962C8B-B14F-4D97-AF65-F5344CB8AC3E}">
        <p14:creationId xmlns:p14="http://schemas.microsoft.com/office/powerpoint/2010/main" val="24963139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elsida med en liten bild mörkblå 2">
    <p:bg>
      <p:bgPr>
        <a:solidFill>
          <a:schemeClr val="accent5"/>
        </a:solidFill>
        <a:effectLst/>
      </p:bgPr>
    </p:bg>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3E0C8C9-88AF-E04A-880C-0AC4A1F58B91}"/>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3" name="Picture Placeholder 32">
            <a:extLst>
              <a:ext uri="{FF2B5EF4-FFF2-40B4-BE49-F238E27FC236}">
                <a16:creationId xmlns:a16="http://schemas.microsoft.com/office/drawing/2014/main" id="{EF8FE3CC-B172-2644-9D3C-3EF77C32C13B}"/>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p>
          <a:p>
            <a:endParaRPr lang="sv-SE" dirty="0"/>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8" name="Picture 12">
            <a:extLst>
              <a:ext uri="{FF2B5EF4-FFF2-40B4-BE49-F238E27FC236}">
                <a16:creationId xmlns:a16="http://schemas.microsoft.com/office/drawing/2014/main" id="{5493081E-C051-1841-9C60-C13A40DD67DE}"/>
              </a:ext>
            </a:extLst>
          </p:cNvPr>
          <p:cNvPicPr>
            <a:picLocks noChangeAspect="1"/>
          </p:cNvPicPr>
          <p:nvPr userDrawn="1"/>
        </p:nvPicPr>
        <p:blipFill>
          <a:blip r:embed="rId2"/>
          <a:srcRect/>
          <a:stretch/>
        </p:blipFill>
        <p:spPr>
          <a:xfrm>
            <a:off x="7372350" y="288000"/>
            <a:ext cx="1447922" cy="367914"/>
          </a:xfrm>
          <a:prstGeom prst="rect">
            <a:avLst/>
          </a:prstGeom>
        </p:spPr>
      </p:pic>
    </p:spTree>
    <p:extLst>
      <p:ext uri="{BB962C8B-B14F-4D97-AF65-F5344CB8AC3E}">
        <p14:creationId xmlns:p14="http://schemas.microsoft.com/office/powerpoint/2010/main" val="2910093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ida med en liten bild ljusblå 2">
    <p:bg>
      <p:bgPr>
        <a:solidFill>
          <a:schemeClr val="accent6"/>
        </a:solidFill>
        <a:effectLst/>
      </p:bgPr>
    </p:bg>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46F5D54B-7F39-E94B-958E-F5B3384A95B2}"/>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4" name="Picture Placeholder 32">
            <a:extLst>
              <a:ext uri="{FF2B5EF4-FFF2-40B4-BE49-F238E27FC236}">
                <a16:creationId xmlns:a16="http://schemas.microsoft.com/office/drawing/2014/main" id="{49BF19C2-3429-DF41-BAF4-080D581C3E44}"/>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p>
          <a:p>
            <a:endParaRPr lang="sv-SE" dirty="0"/>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8" name="Picture 12">
            <a:extLst>
              <a:ext uri="{FF2B5EF4-FFF2-40B4-BE49-F238E27FC236}">
                <a16:creationId xmlns:a16="http://schemas.microsoft.com/office/drawing/2014/main" id="{B1C90D01-28D6-A749-86B0-B71D5F02E54A}"/>
              </a:ext>
            </a:extLst>
          </p:cNvPr>
          <p:cNvPicPr>
            <a:picLocks noChangeAspect="1"/>
          </p:cNvPicPr>
          <p:nvPr userDrawn="1"/>
        </p:nvPicPr>
        <p:blipFill>
          <a:blip r:embed="rId2"/>
          <a:srcRect/>
          <a:stretch/>
        </p:blipFill>
        <p:spPr>
          <a:xfrm>
            <a:off x="7372350" y="288000"/>
            <a:ext cx="1447922" cy="367914"/>
          </a:xfrm>
          <a:prstGeom prst="rect">
            <a:avLst/>
          </a:prstGeom>
        </p:spPr>
      </p:pic>
    </p:spTree>
    <p:extLst>
      <p:ext uri="{BB962C8B-B14F-4D97-AF65-F5344CB8AC3E}">
        <p14:creationId xmlns:p14="http://schemas.microsoft.com/office/powerpoint/2010/main" val="14465897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elsida med en liten bild mörkgrön">
    <p:bg>
      <p:bgPr>
        <a:solidFill>
          <a:schemeClr val="accent3"/>
        </a:solidFill>
        <a:effectLst/>
      </p:bgPr>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57EEE47-65CA-B748-8DB4-9FB15ABA91AB}"/>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2" name="Picture Placeholder 32">
            <a:extLst>
              <a:ext uri="{FF2B5EF4-FFF2-40B4-BE49-F238E27FC236}">
                <a16:creationId xmlns:a16="http://schemas.microsoft.com/office/drawing/2014/main" id="{8DC9F6F7-1B6B-174A-97C0-A73652731FDF}"/>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2BB08B98-601B-6847-AF48-E2A835E5BD0D}"/>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liten bild</a:t>
            </a:r>
          </a:p>
        </p:txBody>
      </p:sp>
      <p:pic>
        <p:nvPicPr>
          <p:cNvPr id="13" name="Picture 12">
            <a:extLst>
              <a:ext uri="{FF2B5EF4-FFF2-40B4-BE49-F238E27FC236}">
                <a16:creationId xmlns:a16="http://schemas.microsoft.com/office/drawing/2014/main" id="{13DA728F-52B7-EE4C-960C-31FB866882D3}"/>
              </a:ext>
            </a:extLst>
          </p:cNvPr>
          <p:cNvPicPr>
            <a:picLocks noChangeAspect="1"/>
          </p:cNvPicPr>
          <p:nvPr userDrawn="1"/>
        </p:nvPicPr>
        <p:blipFill>
          <a:blip r:embed="rId2"/>
          <a:srcRect/>
          <a:stretch/>
        </p:blipFill>
        <p:spPr>
          <a:xfrm>
            <a:off x="7372350" y="288000"/>
            <a:ext cx="1447922" cy="367914"/>
          </a:xfrm>
          <a:prstGeom prst="rect">
            <a:avLst/>
          </a:prstGeom>
        </p:spPr>
      </p:pic>
    </p:spTree>
    <p:extLst>
      <p:ext uri="{BB962C8B-B14F-4D97-AF65-F5344CB8AC3E}">
        <p14:creationId xmlns:p14="http://schemas.microsoft.com/office/powerpoint/2010/main" val="3879710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sida med en liten bild tegel">
    <p:bg>
      <p:bgRef idx="1001">
        <a:schemeClr val="bg2"/>
      </p:bgRef>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309D45F-CA01-584A-853B-BEB27AE420FC}"/>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2" name="Picture Placeholder 32">
            <a:extLst>
              <a:ext uri="{FF2B5EF4-FFF2-40B4-BE49-F238E27FC236}">
                <a16:creationId xmlns:a16="http://schemas.microsoft.com/office/drawing/2014/main" id="{94D38AE2-568E-6E40-A374-F26DAC0C6A55}"/>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p>
          <a:p>
            <a:endParaRPr lang="sv-SE" dirty="0"/>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8" name="Picture 12">
            <a:extLst>
              <a:ext uri="{FF2B5EF4-FFF2-40B4-BE49-F238E27FC236}">
                <a16:creationId xmlns:a16="http://schemas.microsoft.com/office/drawing/2014/main" id="{3F470B57-15DC-F54D-90A7-4CEB593DE01B}"/>
              </a:ext>
            </a:extLst>
          </p:cNvPr>
          <p:cNvPicPr>
            <a:picLocks noChangeAspect="1"/>
          </p:cNvPicPr>
          <p:nvPr userDrawn="1"/>
        </p:nvPicPr>
        <p:blipFill>
          <a:blip r:embed="rId2"/>
          <a:srcRect/>
          <a:stretch/>
        </p:blipFill>
        <p:spPr>
          <a:xfrm>
            <a:off x="7372350" y="288000"/>
            <a:ext cx="1447922" cy="367914"/>
          </a:xfrm>
          <a:prstGeom prst="rect">
            <a:avLst/>
          </a:prstGeom>
        </p:spPr>
      </p:pic>
    </p:spTree>
    <p:extLst>
      <p:ext uri="{BB962C8B-B14F-4D97-AF65-F5344CB8AC3E}">
        <p14:creationId xmlns:p14="http://schemas.microsoft.com/office/powerpoint/2010/main" val="27789199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ida med en bild">
    <p:spTree>
      <p:nvGrpSpPr>
        <p:cNvPr id="1" name=""/>
        <p:cNvGrpSpPr/>
        <p:nvPr/>
      </p:nvGrpSpPr>
      <p:grpSpPr>
        <a:xfrm>
          <a:off x="0" y="0"/>
          <a:ext cx="0" cy="0"/>
          <a:chOff x="0" y="0"/>
          <a:chExt cx="0" cy="0"/>
        </a:xfrm>
      </p:grpSpPr>
      <p:sp>
        <p:nvSpPr>
          <p:cNvPr id="4" name="Text Placeholder 45">
            <a:extLst>
              <a:ext uri="{FF2B5EF4-FFF2-40B4-BE49-F238E27FC236}">
                <a16:creationId xmlns:a16="http://schemas.microsoft.com/office/drawing/2014/main" id="{CB53D59C-60AD-B14A-A353-AC31E1581901}"/>
              </a:ext>
            </a:extLst>
          </p:cNvPr>
          <p:cNvSpPr>
            <a:spLocks noGrp="1"/>
          </p:cNvSpPr>
          <p:nvPr>
            <p:ph type="body" sz="quarter" idx="11" hasCustomPrompt="1"/>
          </p:nvPr>
        </p:nvSpPr>
        <p:spPr>
          <a:xfrm>
            <a:off x="4401483" y="1054454"/>
            <a:ext cx="3995737"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Sida</a:t>
            </a:r>
            <a:r>
              <a:rPr lang="en-US" dirty="0"/>
              <a:t> med </a:t>
            </a:r>
            <a:r>
              <a:rPr lang="en-US" dirty="0" err="1"/>
              <a:t>en</a:t>
            </a:r>
            <a:r>
              <a:rPr lang="en-US" dirty="0"/>
              <a:t> </a:t>
            </a:r>
            <a:r>
              <a:rPr lang="en-US" dirty="0" err="1"/>
              <a:t>bild</a:t>
            </a:r>
            <a:endParaRPr lang="sv-SE" dirty="0"/>
          </a:p>
        </p:txBody>
      </p:sp>
      <p:sp>
        <p:nvSpPr>
          <p:cNvPr id="5" name="Text Placeholder 47">
            <a:extLst>
              <a:ext uri="{FF2B5EF4-FFF2-40B4-BE49-F238E27FC236}">
                <a16:creationId xmlns:a16="http://schemas.microsoft.com/office/drawing/2014/main" id="{56F59147-DFED-5A4E-884F-41ABF00D86D4}"/>
              </a:ext>
            </a:extLst>
          </p:cNvPr>
          <p:cNvSpPr>
            <a:spLocks noGrp="1"/>
          </p:cNvSpPr>
          <p:nvPr>
            <p:ph type="body" sz="quarter" idx="12" hasCustomPrompt="1"/>
          </p:nvPr>
        </p:nvSpPr>
        <p:spPr>
          <a:xfrm>
            <a:off x="4401491" y="2176221"/>
            <a:ext cx="4064000" cy="1274902"/>
          </a:xfrm>
          <a:prstGeom prst="rect">
            <a:avLst/>
          </a:prstGeom>
        </p:spPr>
        <p:txBody>
          <a:bodyPr>
            <a:noAutofit/>
          </a:bodyPr>
          <a:lstStyle>
            <a:lvl1pPr marL="0" indent="0">
              <a:buNone/>
              <a:defRPr lang="en-US" sz="1200" dirty="0" smtClean="0">
                <a:latin typeface="+mn-l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 </a:t>
            </a:r>
            <a:r>
              <a:rPr lang="sv-SE" b="0" i="0" dirty="0" err="1">
                <a:solidFill>
                  <a:srgbClr val="000000"/>
                </a:solidFill>
                <a:effectLst/>
                <a:latin typeface="Open Sans"/>
              </a:rPr>
              <a:t>dictum</a:t>
            </a:r>
            <a:r>
              <a:rPr lang="sv-SE" b="0" i="0" dirty="0">
                <a:solidFill>
                  <a:srgbClr val="000000"/>
                </a:solidFill>
                <a:effectLst/>
                <a:latin typeface="Open Sans"/>
              </a:rPr>
              <a:t> </a:t>
            </a:r>
            <a:r>
              <a:rPr lang="sv-SE" b="0" i="0" dirty="0" err="1">
                <a:solidFill>
                  <a:srgbClr val="000000"/>
                </a:solidFill>
                <a:effectLst/>
                <a:latin typeface="Open Sans"/>
              </a:rPr>
              <a:t>congue</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Duis</a:t>
            </a:r>
            <a:r>
              <a:rPr lang="sv-SE" b="0" i="0" dirty="0">
                <a:solidFill>
                  <a:srgbClr val="000000"/>
                </a:solidFill>
                <a:effectLst/>
                <a:latin typeface="Open Sans"/>
              </a:rPr>
              <a:t> </a:t>
            </a:r>
            <a:r>
              <a:rPr lang="sv-SE" b="0" i="0" dirty="0" err="1">
                <a:solidFill>
                  <a:srgbClr val="000000"/>
                </a:solidFill>
                <a:effectLst/>
                <a:latin typeface="Open Sans"/>
              </a:rPr>
              <a:t>sollicitudin</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vitae </a:t>
            </a:r>
            <a:r>
              <a:rPr lang="sv-SE" b="0" i="0" dirty="0" err="1">
                <a:solidFill>
                  <a:srgbClr val="000000"/>
                </a:solidFill>
                <a:effectLst/>
                <a:latin typeface="Open Sans"/>
              </a:rPr>
              <a:t>tellus</a:t>
            </a:r>
            <a:r>
              <a:rPr lang="sv-SE" b="0" i="0" dirty="0">
                <a:solidFill>
                  <a:srgbClr val="000000"/>
                </a:solidFill>
                <a:effectLst/>
                <a:latin typeface="Open Sans"/>
              </a:rPr>
              <a:t> </a:t>
            </a:r>
            <a:r>
              <a:rPr lang="sv-SE" b="0" i="0" dirty="0" err="1">
                <a:solidFill>
                  <a:srgbClr val="000000"/>
                </a:solidFill>
                <a:effectLst/>
                <a:latin typeface="Open Sans"/>
              </a:rPr>
              <a:t>vestibulum</a:t>
            </a:r>
            <a:r>
              <a:rPr lang="sv-SE" b="0" i="0" dirty="0">
                <a:solidFill>
                  <a:srgbClr val="000000"/>
                </a:solidFill>
                <a:effectLst/>
                <a:latin typeface="Open Sans"/>
              </a:rPr>
              <a:t>, </a:t>
            </a:r>
            <a:r>
              <a:rPr lang="sv-SE" b="0" i="0" dirty="0" err="1">
                <a:solidFill>
                  <a:srgbClr val="000000"/>
                </a:solidFill>
                <a:effectLst/>
                <a:latin typeface="Open Sans"/>
              </a:rPr>
              <a:t>vulputate</a:t>
            </a:r>
            <a:r>
              <a:rPr lang="sv-SE" b="0" i="0" dirty="0">
                <a:solidFill>
                  <a:srgbClr val="000000"/>
                </a:solidFill>
                <a:effectLst/>
                <a:latin typeface="Open Sans"/>
              </a:rPr>
              <a:t> </a:t>
            </a:r>
            <a:r>
              <a:rPr lang="sv-SE" b="0" i="0" dirty="0" err="1">
                <a:solidFill>
                  <a:srgbClr val="000000"/>
                </a:solidFill>
                <a:effectLst/>
                <a:latin typeface="Open Sans"/>
              </a:rPr>
              <a:t>blandit</a:t>
            </a:r>
            <a:r>
              <a:rPr lang="sv-SE" b="0" i="0" dirty="0">
                <a:solidFill>
                  <a:srgbClr val="000000"/>
                </a:solidFill>
                <a:effectLst/>
                <a:latin typeface="Open Sans"/>
              </a:rPr>
              <a:t> </a:t>
            </a:r>
            <a:r>
              <a:rPr lang="sv-SE" b="0" i="0" dirty="0" err="1">
                <a:solidFill>
                  <a:srgbClr val="000000"/>
                </a:solidFill>
                <a:effectLst/>
                <a:latin typeface="Open Sans"/>
              </a:rPr>
              <a:t>nisi</a:t>
            </a:r>
            <a:r>
              <a:rPr lang="sv-SE" b="0" i="0" dirty="0">
                <a:solidFill>
                  <a:srgbClr val="000000"/>
                </a:solidFill>
                <a:effectLst/>
                <a:latin typeface="Open Sans"/>
              </a:rPr>
              <a:t> </a:t>
            </a:r>
            <a:r>
              <a:rPr lang="sv-SE" b="0" i="0" dirty="0" err="1">
                <a:solidFill>
                  <a:srgbClr val="000000"/>
                </a:solidFill>
                <a:effectLst/>
                <a:latin typeface="Open Sans"/>
              </a:rPr>
              <a:t>malesuada</a:t>
            </a:r>
            <a:r>
              <a:rPr lang="sv-SE" b="0" i="0" dirty="0">
                <a:solidFill>
                  <a:srgbClr val="000000"/>
                </a:solidFill>
                <a:effectLst/>
                <a:latin typeface="Open Sans"/>
              </a:rPr>
              <a:t>. </a:t>
            </a:r>
            <a:r>
              <a:rPr lang="sv-SE" b="0" i="0" dirty="0" err="1">
                <a:solidFill>
                  <a:srgbClr val="000000"/>
                </a:solidFill>
                <a:effectLst/>
                <a:latin typeface="Open Sans"/>
              </a:rPr>
              <a:t>Suspendisse</a:t>
            </a:r>
            <a:r>
              <a:rPr lang="sv-SE" b="0" i="0" dirty="0">
                <a:solidFill>
                  <a:srgbClr val="000000"/>
                </a:solidFill>
                <a:effectLst/>
                <a:latin typeface="Open Sans"/>
              </a:rPr>
              <a:t> </a:t>
            </a:r>
            <a:r>
              <a:rPr lang="sv-SE" b="0" i="0" dirty="0" err="1">
                <a:solidFill>
                  <a:srgbClr val="000000"/>
                </a:solidFill>
                <a:effectLst/>
                <a:latin typeface="Open Sans"/>
              </a:rPr>
              <a:t>scelerisque</a:t>
            </a:r>
            <a:r>
              <a:rPr lang="sv-SE" b="0" i="0" dirty="0">
                <a:solidFill>
                  <a:srgbClr val="000000"/>
                </a:solidFill>
                <a:effectLst/>
                <a:latin typeface="Open Sans"/>
              </a:rPr>
              <a:t> </a:t>
            </a:r>
            <a:r>
              <a:rPr lang="sv-SE" b="0" i="0" dirty="0" err="1">
                <a:solidFill>
                  <a:srgbClr val="000000"/>
                </a:solidFill>
                <a:effectLst/>
                <a:latin typeface="Open Sans"/>
              </a:rPr>
              <a:t>commodo</a:t>
            </a:r>
            <a:r>
              <a:rPr lang="sv-SE" b="0" i="0" dirty="0">
                <a:solidFill>
                  <a:srgbClr val="000000"/>
                </a:solidFill>
                <a:effectLst/>
                <a:latin typeface="Open Sans"/>
              </a:rPr>
              <a:t> </a:t>
            </a:r>
            <a:r>
              <a:rPr lang="sv-SE" b="0" i="0" dirty="0" err="1">
                <a:solidFill>
                  <a:srgbClr val="000000"/>
                </a:solidFill>
                <a:effectLst/>
                <a:latin typeface="Open Sans"/>
              </a:rPr>
              <a:t>justo</a:t>
            </a:r>
            <a:r>
              <a:rPr lang="sv-SE" b="0" i="0" dirty="0">
                <a:solidFill>
                  <a:srgbClr val="000000"/>
                </a:solidFill>
                <a:effectLst/>
                <a:latin typeface="Open Sans"/>
              </a:rPr>
              <a:t>, ut </a:t>
            </a:r>
            <a:r>
              <a:rPr lang="sv-SE" b="0" i="0" dirty="0" err="1">
                <a:solidFill>
                  <a:srgbClr val="000000"/>
                </a:solidFill>
                <a:effectLst/>
                <a:latin typeface="Open Sans"/>
              </a:rPr>
              <a:t>aliquam</a:t>
            </a:r>
            <a:r>
              <a:rPr lang="sv-SE" b="0" i="0" dirty="0">
                <a:solidFill>
                  <a:srgbClr val="000000"/>
                </a:solidFill>
                <a:effectLst/>
                <a:latin typeface="Open Sans"/>
              </a:rPr>
              <a:t> </a:t>
            </a:r>
            <a:r>
              <a:rPr lang="sv-SE" b="0" i="0" dirty="0" err="1">
                <a:solidFill>
                  <a:srgbClr val="000000"/>
                </a:solidFill>
                <a:effectLst/>
                <a:latin typeface="Open Sans"/>
              </a:rPr>
              <a:t>enim</a:t>
            </a:r>
            <a:r>
              <a:rPr lang="sv-SE" b="0" i="0" dirty="0">
                <a:solidFill>
                  <a:srgbClr val="000000"/>
                </a:solidFill>
                <a:effectLst/>
                <a:latin typeface="Open Sans"/>
              </a:rPr>
              <a:t> </a:t>
            </a:r>
            <a:r>
              <a:rPr lang="sv-SE" b="0" i="0" dirty="0" err="1">
                <a:solidFill>
                  <a:srgbClr val="000000"/>
                </a:solidFill>
                <a:effectLst/>
                <a:latin typeface="Open Sans"/>
              </a:rPr>
              <a:t>tempor</a:t>
            </a:r>
            <a:r>
              <a:rPr lang="sv-SE" b="0" i="0" dirty="0">
                <a:solidFill>
                  <a:srgbClr val="000000"/>
                </a:solidFill>
                <a:effectLst/>
                <a:latin typeface="Open Sans"/>
              </a:rPr>
              <a:t> non. </a:t>
            </a:r>
            <a:endParaRPr lang="en-US" dirty="0"/>
          </a:p>
        </p:txBody>
      </p:sp>
      <p:sp>
        <p:nvSpPr>
          <p:cNvPr id="10" name="Picture Placeholder 6">
            <a:extLst>
              <a:ext uri="{FF2B5EF4-FFF2-40B4-BE49-F238E27FC236}">
                <a16:creationId xmlns:a16="http://schemas.microsoft.com/office/drawing/2014/main" id="{4D192C59-9404-8044-87FF-96D73C36916A}"/>
              </a:ext>
            </a:extLst>
          </p:cNvPr>
          <p:cNvSpPr>
            <a:spLocks noGrp="1"/>
          </p:cNvSpPr>
          <p:nvPr>
            <p:ph type="pic" sz="quarter" idx="10" hasCustomPrompt="1"/>
          </p:nvPr>
        </p:nvSpPr>
        <p:spPr>
          <a:xfrm>
            <a:off x="1" y="-7154"/>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600">
                <a:solidFill>
                  <a:schemeClr val="bg1">
                    <a:lumMod val="50000"/>
                  </a:schemeClr>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Tree>
    <p:extLst>
      <p:ext uri="{BB962C8B-B14F-4D97-AF65-F5344CB8AC3E}">
        <p14:creationId xmlns:p14="http://schemas.microsoft.com/office/powerpoint/2010/main" val="243697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Helsida mullva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246306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Helsida mörkblå">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C433F3-6BB5-5D4D-B219-6886E87F8019}"/>
              </a:ext>
            </a:extLst>
          </p:cNvPr>
          <p:cNvPicPr>
            <a:picLocks noChangeAspect="1"/>
          </p:cNvPicPr>
          <p:nvPr userDrawn="1"/>
        </p:nvPicPr>
        <p:blipFill>
          <a:blip r:embed="rId2"/>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C50953B-204C-A940-9DD6-93048359506C}"/>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766504C1-BCA4-4F4F-BD31-14DA753F0F6F}"/>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304885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Helsida ljusblå">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27497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ida utan bild ljusblå">
    <p:bg>
      <p:bgPr>
        <a:solidFill>
          <a:schemeClr val="accent6"/>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A8F89AC-5C54-6648-B8C0-B2309B76139A}"/>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dirty="0"/>
              <a:t>  </a:t>
            </a:r>
          </a:p>
        </p:txBody>
      </p:sp>
      <p:sp>
        <p:nvSpPr>
          <p:cNvPr id="11" name="Rectangle 7">
            <a:extLst>
              <a:ext uri="{FF2B5EF4-FFF2-40B4-BE49-F238E27FC236}">
                <a16:creationId xmlns:a16="http://schemas.microsoft.com/office/drawing/2014/main" id="{F0666DA6-DB67-9A42-AD74-AC54EC689AE0}"/>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3564B1DA-8D99-354F-A90E-8ADDCD091DC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a:t>
            </a:r>
            <a:br>
              <a:rPr lang="sv-SE" dirty="0"/>
            </a:br>
            <a:r>
              <a:rPr lang="sv-SE" dirty="0"/>
              <a:t>utan bild</a:t>
            </a:r>
          </a:p>
        </p:txBody>
      </p:sp>
    </p:spTree>
    <p:extLst>
      <p:ext uri="{BB962C8B-B14F-4D97-AF65-F5344CB8AC3E}">
        <p14:creationId xmlns:p14="http://schemas.microsoft.com/office/powerpoint/2010/main" val="2395974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_Helsida tege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13917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_Helsida mörkgrön">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241150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Helsida mörkgrön">
    <p:bg>
      <p:bgPr>
        <a:solidFill>
          <a:srgbClr val="D9ECE0"/>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214231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Helsida ljus mörkblå">
    <p:bg>
      <p:bgPr>
        <a:solidFill>
          <a:srgbClr val="D0E5EE"/>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Rubrik</a:t>
            </a:r>
            <a:endParaRPr lang="sv-SE" dirty="0"/>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Underrubrik</a:t>
            </a:r>
          </a:p>
        </p:txBody>
      </p:sp>
    </p:spTree>
    <p:extLst>
      <p:ext uri="{BB962C8B-B14F-4D97-AF65-F5344CB8AC3E}">
        <p14:creationId xmlns:p14="http://schemas.microsoft.com/office/powerpoint/2010/main" val="164328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Sida med text">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781296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quis</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r>
              <a:rPr lang="sv-SE" b="0" i="0" dirty="0" err="1">
                <a:solidFill>
                  <a:srgbClr val="000000"/>
                </a:solidFill>
                <a:effectLst/>
                <a:latin typeface="Open Sans"/>
              </a:rPr>
              <a:t>Nunc</a:t>
            </a:r>
            <a:r>
              <a:rPr lang="sv-SE" b="0" i="0" dirty="0">
                <a:solidFill>
                  <a:srgbClr val="000000"/>
                </a:solidFill>
                <a:effectLst/>
                <a:latin typeface="Open Sans"/>
              </a:rPr>
              <a:t> et massa et erat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scelerisque</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 </a:t>
            </a:r>
            <a:r>
              <a:rPr lang="sv-SE" b="0" i="0" dirty="0" err="1">
                <a:solidFill>
                  <a:srgbClr val="000000"/>
                </a:solidFill>
                <a:effectLst/>
                <a:latin typeface="Open Sans"/>
              </a:rPr>
              <a:t>nunc</a:t>
            </a:r>
            <a:r>
              <a:rPr lang="sv-SE" b="0" i="0" dirty="0">
                <a:solidFill>
                  <a:srgbClr val="000000"/>
                </a:solidFill>
                <a:effectLst/>
                <a:latin typeface="Open Sans"/>
              </a:rPr>
              <a:t>. Class </a:t>
            </a:r>
            <a:r>
              <a:rPr lang="sv-SE" b="0" i="0" dirty="0" err="1">
                <a:solidFill>
                  <a:srgbClr val="000000"/>
                </a:solidFill>
                <a:effectLst/>
                <a:latin typeface="Open Sans"/>
              </a:rPr>
              <a:t>aptent</a:t>
            </a:r>
            <a:r>
              <a:rPr lang="sv-SE" b="0" i="0" dirty="0">
                <a:solidFill>
                  <a:srgbClr val="000000"/>
                </a:solidFill>
                <a:effectLst/>
                <a:latin typeface="Open Sans"/>
              </a:rPr>
              <a:t> </a:t>
            </a:r>
            <a:r>
              <a:rPr lang="sv-SE" b="0" i="0" dirty="0" err="1">
                <a:solidFill>
                  <a:srgbClr val="000000"/>
                </a:solidFill>
                <a:effectLst/>
                <a:latin typeface="Open Sans"/>
              </a:rPr>
              <a:t>taciti</a:t>
            </a:r>
            <a:r>
              <a:rPr lang="sv-SE" b="0" i="0" dirty="0">
                <a:solidFill>
                  <a:srgbClr val="000000"/>
                </a:solidFill>
                <a:effectLst/>
                <a:latin typeface="Open Sans"/>
              </a:rPr>
              <a:t> </a:t>
            </a:r>
            <a:r>
              <a:rPr lang="sv-SE" b="0" i="0" dirty="0" err="1">
                <a:solidFill>
                  <a:srgbClr val="000000"/>
                </a:solidFill>
                <a:effectLst/>
                <a:latin typeface="Open Sans"/>
              </a:rPr>
              <a:t>sociosqu</a:t>
            </a:r>
            <a:r>
              <a:rPr lang="sv-SE" b="0" i="0" dirty="0">
                <a:solidFill>
                  <a:srgbClr val="000000"/>
                </a:solidFill>
                <a:effectLst/>
                <a:latin typeface="Open Sans"/>
              </a:rPr>
              <a:t> ad </a:t>
            </a:r>
            <a:r>
              <a:rPr lang="sv-SE" b="0" i="0" dirty="0" err="1">
                <a:solidFill>
                  <a:srgbClr val="000000"/>
                </a:solidFill>
                <a:effectLst/>
                <a:latin typeface="Open Sans"/>
              </a:rPr>
              <a:t>litora</a:t>
            </a:r>
            <a:r>
              <a:rPr lang="sv-SE" b="0" i="0" dirty="0">
                <a:solidFill>
                  <a:srgbClr val="000000"/>
                </a:solidFill>
                <a:effectLst/>
                <a:latin typeface="Open Sans"/>
              </a:rPr>
              <a:t> </a:t>
            </a:r>
            <a:r>
              <a:rPr lang="sv-SE" b="0" i="0" dirty="0" err="1">
                <a:solidFill>
                  <a:srgbClr val="000000"/>
                </a:solidFill>
                <a:effectLst/>
                <a:latin typeface="Open Sans"/>
              </a:rPr>
              <a:t>torquent</a:t>
            </a:r>
            <a:r>
              <a:rPr lang="sv-SE" b="0" i="0" dirty="0">
                <a:solidFill>
                  <a:srgbClr val="000000"/>
                </a:solidFill>
                <a:effectLst/>
                <a:latin typeface="Open Sans"/>
              </a:rPr>
              <a:t> per </a:t>
            </a:r>
            <a:r>
              <a:rPr lang="sv-SE" b="0" i="0" dirty="0" err="1">
                <a:solidFill>
                  <a:srgbClr val="000000"/>
                </a:solidFill>
                <a:effectLst/>
                <a:latin typeface="Open Sans"/>
              </a:rPr>
              <a:t>conubia</a:t>
            </a:r>
            <a:r>
              <a:rPr lang="sv-SE" b="0" i="0" dirty="0">
                <a:solidFill>
                  <a:srgbClr val="000000"/>
                </a:solidFill>
                <a:effectLst/>
                <a:latin typeface="Open Sans"/>
              </a:rPr>
              <a:t> </a:t>
            </a:r>
            <a:r>
              <a:rPr lang="sv-SE" b="0" i="0" dirty="0" err="1">
                <a:solidFill>
                  <a:srgbClr val="000000"/>
                </a:solidFill>
                <a:effectLst/>
                <a:latin typeface="Open Sans"/>
              </a:rPr>
              <a:t>nostra</a:t>
            </a:r>
            <a:r>
              <a:rPr lang="sv-SE" b="0" i="0" dirty="0">
                <a:solidFill>
                  <a:srgbClr val="000000"/>
                </a:solidFill>
                <a:effectLst/>
                <a:latin typeface="Open Sans"/>
              </a:rPr>
              <a:t>, per </a:t>
            </a:r>
            <a:r>
              <a:rPr lang="sv-SE" b="0" i="0" dirty="0" err="1">
                <a:solidFill>
                  <a:srgbClr val="000000"/>
                </a:solidFill>
                <a:effectLst/>
                <a:latin typeface="Open Sans"/>
              </a:rPr>
              <a:t>inceptos</a:t>
            </a:r>
            <a:r>
              <a:rPr lang="sv-SE" b="0" i="0" dirty="0">
                <a:solidFill>
                  <a:srgbClr val="000000"/>
                </a:solidFill>
                <a:effectLst/>
                <a:latin typeface="Open Sans"/>
              </a:rPr>
              <a:t> </a:t>
            </a:r>
            <a:r>
              <a:rPr lang="sv-SE" b="0" i="0" dirty="0" err="1">
                <a:solidFill>
                  <a:srgbClr val="000000"/>
                </a:solidFill>
                <a:effectLst/>
                <a:latin typeface="Open Sans"/>
              </a:rPr>
              <a:t>himenaeos</a:t>
            </a:r>
            <a:r>
              <a:rPr lang="sv-SE" b="0" i="0" dirty="0">
                <a:solidFill>
                  <a:srgbClr val="000000"/>
                </a:solidFill>
                <a:effectLst/>
                <a:latin typeface="Open Sans"/>
              </a:rPr>
              <a:t>. </a:t>
            </a:r>
            <a:r>
              <a:rPr lang="sv-SE" b="0" i="0" dirty="0" err="1">
                <a:solidFill>
                  <a:srgbClr val="000000"/>
                </a:solidFill>
                <a:effectLst/>
                <a:latin typeface="Open Sans"/>
              </a:rPr>
              <a:t>Maecenas</a:t>
            </a:r>
            <a:r>
              <a:rPr lang="sv-SE" b="0" i="0" dirty="0">
                <a:solidFill>
                  <a:srgbClr val="000000"/>
                </a:solidFill>
                <a:effectLst/>
                <a:latin typeface="Open Sans"/>
              </a:rPr>
              <a:t> </a:t>
            </a:r>
            <a:r>
              <a:rPr lang="sv-SE" b="0" i="0" dirty="0" err="1">
                <a:solidFill>
                  <a:srgbClr val="000000"/>
                </a:solidFill>
                <a:effectLst/>
                <a:latin typeface="Open Sans"/>
              </a:rPr>
              <a:t>malesuada</a:t>
            </a:r>
            <a:r>
              <a:rPr lang="sv-SE" b="0" i="0" dirty="0">
                <a:solidFill>
                  <a:srgbClr val="000000"/>
                </a:solidFill>
                <a:effectLst/>
                <a:latin typeface="Open Sans"/>
              </a:rPr>
              <a:t> </a:t>
            </a:r>
            <a:r>
              <a:rPr lang="sv-SE" b="0" i="0" dirty="0" err="1">
                <a:solidFill>
                  <a:srgbClr val="000000"/>
                </a:solidFill>
                <a:effectLst/>
                <a:latin typeface="Open Sans"/>
              </a:rPr>
              <a:t>volutpat</a:t>
            </a:r>
            <a:r>
              <a:rPr lang="sv-SE" b="0" i="0" dirty="0">
                <a:solidFill>
                  <a:srgbClr val="000000"/>
                </a:solidFill>
                <a:effectLst/>
                <a:latin typeface="Open Sans"/>
              </a:rPr>
              <a:t> </a:t>
            </a:r>
            <a:r>
              <a:rPr lang="sv-SE" b="0" i="0" dirty="0" err="1">
                <a:solidFill>
                  <a:srgbClr val="000000"/>
                </a:solidFill>
                <a:effectLst/>
                <a:latin typeface="Open Sans"/>
              </a:rPr>
              <a:t>arcu</a:t>
            </a:r>
            <a:r>
              <a:rPr lang="sv-SE" b="0" i="0" dirty="0">
                <a:solidFill>
                  <a:srgbClr val="000000"/>
                </a:solidFill>
                <a:effectLst/>
                <a:latin typeface="Open Sans"/>
              </a:rPr>
              <a:t>, et </a:t>
            </a:r>
            <a:r>
              <a:rPr lang="sv-SE" b="0" i="0" dirty="0" err="1">
                <a:solidFill>
                  <a:srgbClr val="000000"/>
                </a:solidFill>
                <a:effectLst/>
                <a:latin typeface="Open Sans"/>
              </a:rPr>
              <a:t>tempor</a:t>
            </a:r>
            <a:r>
              <a:rPr lang="sv-SE" b="0" i="0" dirty="0">
                <a:solidFill>
                  <a:srgbClr val="000000"/>
                </a:solidFill>
                <a:effectLst/>
                <a:latin typeface="Open Sans"/>
              </a:rPr>
              <a:t> libero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a:t>
            </a:r>
          </a:p>
          <a:p>
            <a:pPr lvl="0"/>
            <a:r>
              <a:rPr lang="sv-SE" b="0" i="0" dirty="0">
                <a:solidFill>
                  <a:srgbClr val="000000"/>
                </a:solidFill>
                <a:effectLst/>
                <a:latin typeface="Open Sans"/>
              </a:rPr>
              <a:t>Class </a:t>
            </a:r>
            <a:r>
              <a:rPr lang="sv-SE" b="0" i="0" dirty="0" err="1">
                <a:solidFill>
                  <a:srgbClr val="000000"/>
                </a:solidFill>
                <a:effectLst/>
                <a:latin typeface="Open Sans"/>
              </a:rPr>
              <a:t>aptent</a:t>
            </a:r>
            <a:r>
              <a:rPr lang="sv-SE" b="0" i="0" dirty="0">
                <a:solidFill>
                  <a:srgbClr val="000000"/>
                </a:solidFill>
                <a:effectLst/>
                <a:latin typeface="Open Sans"/>
              </a:rPr>
              <a:t> </a:t>
            </a:r>
            <a:r>
              <a:rPr lang="sv-SE" b="0" i="0" dirty="0" err="1">
                <a:solidFill>
                  <a:srgbClr val="000000"/>
                </a:solidFill>
                <a:effectLst/>
                <a:latin typeface="Open Sans"/>
              </a:rPr>
              <a:t>taciti</a:t>
            </a:r>
            <a:r>
              <a:rPr lang="sv-SE" b="0" i="0" dirty="0">
                <a:solidFill>
                  <a:srgbClr val="000000"/>
                </a:solidFill>
                <a:effectLst/>
                <a:latin typeface="Open Sans"/>
              </a:rPr>
              <a:t> </a:t>
            </a:r>
            <a:r>
              <a:rPr lang="sv-SE" b="0" i="0" dirty="0" err="1">
                <a:solidFill>
                  <a:srgbClr val="000000"/>
                </a:solidFill>
                <a:effectLst/>
                <a:latin typeface="Open Sans"/>
              </a:rPr>
              <a:t>sociosqu</a:t>
            </a:r>
            <a:r>
              <a:rPr lang="sv-SE" b="0" i="0" dirty="0">
                <a:solidFill>
                  <a:srgbClr val="000000"/>
                </a:solidFill>
                <a:effectLst/>
                <a:latin typeface="Open Sans"/>
              </a:rPr>
              <a:t> ad </a:t>
            </a:r>
            <a:r>
              <a:rPr lang="sv-SE" b="0" i="0" dirty="0" err="1">
                <a:solidFill>
                  <a:srgbClr val="000000"/>
                </a:solidFill>
                <a:effectLst/>
                <a:latin typeface="Open Sans"/>
              </a:rPr>
              <a:t>litora</a:t>
            </a:r>
            <a:r>
              <a:rPr lang="sv-SE" b="0" i="0" dirty="0">
                <a:solidFill>
                  <a:srgbClr val="000000"/>
                </a:solidFill>
                <a:effectLst/>
                <a:latin typeface="Open Sans"/>
              </a:rPr>
              <a:t> </a:t>
            </a:r>
            <a:r>
              <a:rPr lang="sv-SE" b="0" i="0" dirty="0" err="1">
                <a:solidFill>
                  <a:srgbClr val="000000"/>
                </a:solidFill>
                <a:effectLst/>
                <a:latin typeface="Open Sans"/>
              </a:rPr>
              <a:t>torquent</a:t>
            </a:r>
            <a:r>
              <a:rPr lang="sv-SE" b="0" i="0" dirty="0">
                <a:solidFill>
                  <a:srgbClr val="000000"/>
                </a:solidFill>
                <a:effectLst/>
                <a:latin typeface="Open Sans"/>
              </a:rPr>
              <a:t> per </a:t>
            </a:r>
            <a:r>
              <a:rPr lang="sv-SE" b="0" i="0" dirty="0" err="1">
                <a:solidFill>
                  <a:srgbClr val="000000"/>
                </a:solidFill>
                <a:effectLst/>
                <a:latin typeface="Open Sans"/>
              </a:rPr>
              <a:t>conubia</a:t>
            </a:r>
            <a:r>
              <a:rPr lang="sv-SE" b="0" i="0" dirty="0">
                <a:solidFill>
                  <a:srgbClr val="000000"/>
                </a:solidFill>
                <a:effectLst/>
                <a:latin typeface="Open Sans"/>
              </a:rPr>
              <a:t> </a:t>
            </a:r>
            <a:r>
              <a:rPr lang="sv-SE" b="0" i="0" dirty="0" err="1">
                <a:solidFill>
                  <a:srgbClr val="000000"/>
                </a:solidFill>
                <a:effectLst/>
                <a:latin typeface="Open Sans"/>
              </a:rPr>
              <a:t>nostra</a:t>
            </a:r>
            <a:r>
              <a:rPr lang="sv-SE" b="0" i="0" dirty="0">
                <a:solidFill>
                  <a:srgbClr val="000000"/>
                </a:solidFill>
                <a:effectLst/>
                <a:latin typeface="Open Sans"/>
              </a:rPr>
              <a:t>, per </a:t>
            </a:r>
            <a:r>
              <a:rPr lang="sv-SE" b="0" i="0" dirty="0" err="1">
                <a:solidFill>
                  <a:srgbClr val="000000"/>
                </a:solidFill>
                <a:effectLst/>
                <a:latin typeface="Open Sans"/>
              </a:rPr>
              <a:t>inceptos</a:t>
            </a:r>
            <a:r>
              <a:rPr lang="sv-SE" b="0" i="0" dirty="0">
                <a:solidFill>
                  <a:srgbClr val="000000"/>
                </a:solidFill>
                <a:effectLst/>
                <a:latin typeface="Open Sans"/>
              </a:rPr>
              <a:t> </a:t>
            </a:r>
            <a:r>
              <a:rPr lang="sv-SE" b="0" i="0" dirty="0" err="1">
                <a:solidFill>
                  <a:srgbClr val="000000"/>
                </a:solidFill>
                <a:effectLst/>
                <a:latin typeface="Open Sans"/>
              </a:rPr>
              <a:t>himenaeos</a:t>
            </a:r>
            <a:r>
              <a:rPr lang="sv-SE" b="0" i="0" dirty="0">
                <a:solidFill>
                  <a:srgbClr val="000000"/>
                </a:solidFill>
                <a:effectLst/>
                <a:latin typeface="Open Sans"/>
              </a:rPr>
              <a:t>. </a:t>
            </a:r>
            <a:r>
              <a:rPr lang="sv-SE" b="0" i="0" dirty="0" err="1">
                <a:solidFill>
                  <a:srgbClr val="000000"/>
                </a:solidFill>
                <a:effectLst/>
                <a:latin typeface="Open Sans"/>
              </a:rPr>
              <a:t>Maecenas</a:t>
            </a:r>
            <a:r>
              <a:rPr lang="sv-SE" b="0" i="0" dirty="0">
                <a:solidFill>
                  <a:srgbClr val="000000"/>
                </a:solidFill>
                <a:effectLst/>
                <a:latin typeface="Open Sans"/>
              </a:rPr>
              <a:t> </a:t>
            </a:r>
            <a:r>
              <a:rPr lang="sv-SE" b="0" i="0" dirty="0" err="1">
                <a:solidFill>
                  <a:srgbClr val="000000"/>
                </a:solidFill>
                <a:effectLst/>
                <a:latin typeface="Open Sans"/>
              </a:rPr>
              <a:t>malesuada</a:t>
            </a:r>
            <a:r>
              <a:rPr lang="sv-SE" b="0" i="0" dirty="0">
                <a:solidFill>
                  <a:srgbClr val="000000"/>
                </a:solidFill>
                <a:effectLst/>
                <a:latin typeface="Open Sans"/>
              </a:rPr>
              <a:t> </a:t>
            </a:r>
            <a:r>
              <a:rPr lang="sv-SE" b="0" i="0" dirty="0" err="1">
                <a:solidFill>
                  <a:srgbClr val="000000"/>
                </a:solidFill>
                <a:effectLst/>
                <a:latin typeface="Open Sans"/>
              </a:rPr>
              <a:t>volutpat</a:t>
            </a:r>
            <a:r>
              <a:rPr lang="sv-SE" b="0" i="0" dirty="0">
                <a:solidFill>
                  <a:srgbClr val="000000"/>
                </a:solidFill>
                <a:effectLst/>
                <a:latin typeface="Open Sans"/>
              </a:rPr>
              <a:t> </a:t>
            </a:r>
            <a:r>
              <a:rPr lang="sv-SE" b="0" i="0" dirty="0" err="1">
                <a:solidFill>
                  <a:srgbClr val="000000"/>
                </a:solidFill>
                <a:effectLst/>
                <a:latin typeface="Open Sans"/>
              </a:rPr>
              <a:t>arcu</a:t>
            </a:r>
            <a:r>
              <a:rPr lang="sv-SE" b="0" i="0" dirty="0">
                <a:solidFill>
                  <a:srgbClr val="000000"/>
                </a:solidFill>
                <a:effectLst/>
                <a:latin typeface="Open Sans"/>
              </a:rPr>
              <a:t>, et </a:t>
            </a:r>
            <a:r>
              <a:rPr lang="sv-SE" b="0" i="0" dirty="0" err="1">
                <a:solidFill>
                  <a:srgbClr val="000000"/>
                </a:solidFill>
                <a:effectLst/>
                <a:latin typeface="Open Sans"/>
              </a:rPr>
              <a:t>tempor</a:t>
            </a:r>
            <a:r>
              <a:rPr lang="sv-SE" b="0" i="0" dirty="0">
                <a:solidFill>
                  <a:srgbClr val="000000"/>
                </a:solidFill>
                <a:effectLst/>
                <a:latin typeface="Open Sans"/>
              </a:rPr>
              <a:t> libero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a:t>
            </a:r>
            <a:endParaRPr lang="sv-SE" dirty="0"/>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Sida med text</a:t>
            </a:r>
          </a:p>
        </p:txBody>
      </p:sp>
    </p:spTree>
    <p:extLst>
      <p:ext uri="{BB962C8B-B14F-4D97-AF65-F5344CB8AC3E}">
        <p14:creationId xmlns:p14="http://schemas.microsoft.com/office/powerpoint/2010/main" val="4551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Sida med text och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86BC238-CF8B-F345-9E8B-6CC8385EAC4B}"/>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500060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quis</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r>
              <a:rPr lang="sv-SE" b="0" i="0" dirty="0" err="1">
                <a:solidFill>
                  <a:srgbClr val="000000"/>
                </a:solidFill>
                <a:effectLst/>
                <a:latin typeface="Open Sans"/>
              </a:rPr>
              <a:t>Nunc</a:t>
            </a:r>
            <a:r>
              <a:rPr lang="sv-SE" b="0" i="0" dirty="0">
                <a:solidFill>
                  <a:srgbClr val="000000"/>
                </a:solidFill>
                <a:effectLst/>
                <a:latin typeface="Open Sans"/>
              </a:rPr>
              <a:t> et massa et erat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scelerisque</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 </a:t>
            </a:r>
            <a:r>
              <a:rPr lang="sv-SE" b="0" i="0" dirty="0" err="1">
                <a:solidFill>
                  <a:srgbClr val="000000"/>
                </a:solidFill>
                <a:effectLst/>
                <a:latin typeface="Open Sans"/>
              </a:rPr>
              <a:t>vel</a:t>
            </a:r>
            <a:r>
              <a:rPr lang="sv-SE" b="0" i="0" dirty="0">
                <a:solidFill>
                  <a:srgbClr val="000000"/>
                </a:solidFill>
                <a:effectLst/>
                <a:latin typeface="Open Sans"/>
              </a:rPr>
              <a:t> </a:t>
            </a:r>
            <a:r>
              <a:rPr lang="sv-SE" b="0" i="0" dirty="0" err="1">
                <a:solidFill>
                  <a:srgbClr val="000000"/>
                </a:solidFill>
                <a:effectLst/>
                <a:latin typeface="Open Sans"/>
              </a:rPr>
              <a:t>nunc</a:t>
            </a:r>
            <a:r>
              <a:rPr lang="sv-SE" b="0" i="0" dirty="0">
                <a:solidFill>
                  <a:srgbClr val="000000"/>
                </a:solidFill>
                <a:effectLst/>
                <a:latin typeface="Open Sans"/>
              </a:rPr>
              <a:t>. Class </a:t>
            </a:r>
            <a:r>
              <a:rPr lang="sv-SE" b="0" i="0" dirty="0" err="1">
                <a:solidFill>
                  <a:srgbClr val="000000"/>
                </a:solidFill>
                <a:effectLst/>
                <a:latin typeface="Open Sans"/>
              </a:rPr>
              <a:t>aptent</a:t>
            </a:r>
            <a:r>
              <a:rPr lang="sv-SE" b="0" i="0" dirty="0">
                <a:solidFill>
                  <a:srgbClr val="000000"/>
                </a:solidFill>
                <a:effectLst/>
                <a:latin typeface="Open Sans"/>
              </a:rPr>
              <a:t> </a:t>
            </a:r>
            <a:r>
              <a:rPr lang="sv-SE" b="0" i="0" dirty="0" err="1">
                <a:solidFill>
                  <a:srgbClr val="000000"/>
                </a:solidFill>
                <a:effectLst/>
                <a:latin typeface="Open Sans"/>
              </a:rPr>
              <a:t>taciti</a:t>
            </a:r>
            <a:r>
              <a:rPr lang="sv-SE" b="0" i="0" dirty="0">
                <a:solidFill>
                  <a:srgbClr val="000000"/>
                </a:solidFill>
                <a:effectLst/>
                <a:latin typeface="Open Sans"/>
              </a:rPr>
              <a:t> </a:t>
            </a:r>
            <a:r>
              <a:rPr lang="sv-SE" b="0" i="0" dirty="0" err="1">
                <a:solidFill>
                  <a:srgbClr val="000000"/>
                </a:solidFill>
                <a:effectLst/>
                <a:latin typeface="Open Sans"/>
              </a:rPr>
              <a:t>sociosqu</a:t>
            </a:r>
            <a:r>
              <a:rPr lang="sv-SE" b="0" i="0" dirty="0">
                <a:solidFill>
                  <a:srgbClr val="000000"/>
                </a:solidFill>
                <a:effectLst/>
                <a:latin typeface="Open Sans"/>
              </a:rPr>
              <a:t> ad </a:t>
            </a:r>
            <a:r>
              <a:rPr lang="sv-SE" b="0" i="0" dirty="0" err="1">
                <a:solidFill>
                  <a:srgbClr val="000000"/>
                </a:solidFill>
                <a:effectLst/>
                <a:latin typeface="Open Sans"/>
              </a:rPr>
              <a:t>litora</a:t>
            </a:r>
            <a:r>
              <a:rPr lang="sv-SE" b="0" i="0" dirty="0">
                <a:solidFill>
                  <a:srgbClr val="000000"/>
                </a:solidFill>
                <a:effectLst/>
                <a:latin typeface="Open Sans"/>
              </a:rPr>
              <a:t> </a:t>
            </a:r>
            <a:r>
              <a:rPr lang="sv-SE" b="0" i="0" dirty="0" err="1">
                <a:solidFill>
                  <a:srgbClr val="000000"/>
                </a:solidFill>
                <a:effectLst/>
                <a:latin typeface="Open Sans"/>
              </a:rPr>
              <a:t>torquent</a:t>
            </a:r>
            <a:r>
              <a:rPr lang="sv-SE" b="0" i="0" dirty="0">
                <a:solidFill>
                  <a:srgbClr val="000000"/>
                </a:solidFill>
                <a:effectLst/>
                <a:latin typeface="Open Sans"/>
              </a:rPr>
              <a:t> per </a:t>
            </a:r>
            <a:r>
              <a:rPr lang="sv-SE" b="0" i="0" dirty="0" err="1">
                <a:solidFill>
                  <a:srgbClr val="000000"/>
                </a:solidFill>
                <a:effectLst/>
                <a:latin typeface="Open Sans"/>
              </a:rPr>
              <a:t>conubia</a:t>
            </a:r>
            <a:r>
              <a:rPr lang="sv-SE" b="0" i="0" dirty="0">
                <a:solidFill>
                  <a:srgbClr val="000000"/>
                </a:solidFill>
                <a:effectLst/>
                <a:latin typeface="Open Sans"/>
              </a:rPr>
              <a:t> </a:t>
            </a:r>
            <a:r>
              <a:rPr lang="sv-SE" b="0" i="0" dirty="0" err="1">
                <a:solidFill>
                  <a:srgbClr val="000000"/>
                </a:solidFill>
                <a:effectLst/>
                <a:latin typeface="Open Sans"/>
              </a:rPr>
              <a:t>nostra</a:t>
            </a:r>
            <a:r>
              <a:rPr lang="sv-SE" b="0" i="0" dirty="0">
                <a:solidFill>
                  <a:srgbClr val="000000"/>
                </a:solidFill>
                <a:effectLst/>
                <a:latin typeface="Open Sans"/>
              </a:rPr>
              <a:t>, per </a:t>
            </a:r>
            <a:r>
              <a:rPr lang="sv-SE" b="0" i="0" dirty="0" err="1">
                <a:solidFill>
                  <a:srgbClr val="000000"/>
                </a:solidFill>
                <a:effectLst/>
                <a:latin typeface="Open Sans"/>
              </a:rPr>
              <a:t>inceptos</a:t>
            </a:r>
            <a:r>
              <a:rPr lang="sv-SE" b="0" i="0" dirty="0">
                <a:solidFill>
                  <a:srgbClr val="000000"/>
                </a:solidFill>
                <a:effectLst/>
                <a:latin typeface="Open Sans"/>
              </a:rPr>
              <a:t> </a:t>
            </a:r>
            <a:r>
              <a:rPr lang="sv-SE" b="0" i="0" dirty="0" err="1">
                <a:solidFill>
                  <a:srgbClr val="000000"/>
                </a:solidFill>
                <a:effectLst/>
                <a:latin typeface="Open Sans"/>
              </a:rPr>
              <a:t>himenaeos</a:t>
            </a:r>
            <a:r>
              <a:rPr lang="sv-SE" b="0" i="0" dirty="0">
                <a:solidFill>
                  <a:srgbClr val="000000"/>
                </a:solidFill>
                <a:effectLst/>
                <a:latin typeface="Open Sans"/>
              </a:rPr>
              <a:t>. </a:t>
            </a:r>
            <a:r>
              <a:rPr lang="sv-SE" b="0" i="0" dirty="0" err="1">
                <a:solidFill>
                  <a:srgbClr val="000000"/>
                </a:solidFill>
                <a:effectLst/>
                <a:latin typeface="Open Sans"/>
              </a:rPr>
              <a:t>Maecenas</a:t>
            </a:r>
            <a:endParaRPr lang="sv-SE" dirty="0"/>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Sida med text och en bild</a:t>
            </a:r>
          </a:p>
        </p:txBody>
      </p:sp>
    </p:spTree>
    <p:extLst>
      <p:ext uri="{BB962C8B-B14F-4D97-AF65-F5344CB8AC3E}">
        <p14:creationId xmlns:p14="http://schemas.microsoft.com/office/powerpoint/2010/main" val="19537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Punktlista med 1 kolumn">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7812968"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a:t>
            </a:r>
          </a:p>
          <a:p>
            <a:pPr lvl="0"/>
            <a:r>
              <a:rPr lang="sv-SE" b="0" i="0" dirty="0">
                <a:solidFill>
                  <a:srgbClr val="000000"/>
                </a:solidFill>
                <a:effectLst/>
                <a:latin typeface="Open Sans"/>
              </a:rPr>
              <a:t>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quis</a:t>
            </a:r>
            <a:r>
              <a:rPr lang="sv-SE" b="0" i="0" dirty="0">
                <a:solidFill>
                  <a:srgbClr val="000000"/>
                </a:solidFill>
                <a:effectLst/>
                <a:latin typeface="Open Sans"/>
              </a:rPr>
              <a: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Sida med </a:t>
            </a:r>
            <a:br>
              <a:rPr lang="sv-SE" dirty="0"/>
            </a:br>
            <a:r>
              <a:rPr lang="sv-SE" dirty="0"/>
              <a:t>punktlista en kolumn </a:t>
            </a:r>
          </a:p>
        </p:txBody>
      </p:sp>
      <p:sp>
        <p:nvSpPr>
          <p:cNvPr id="8" name="Platshållare för datum 3">
            <a:extLst>
              <a:ext uri="{FF2B5EF4-FFF2-40B4-BE49-F238E27FC236}">
                <a16:creationId xmlns:a16="http://schemas.microsoft.com/office/drawing/2014/main" id="{75B0A13E-1166-C14C-84D4-FEF79EF4BCB4}"/>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fld id="{6217AD23-4B80-AE47-A073-C1C956FEC228}" type="datetimeFigureOut">
              <a:rPr lang="en-US" smtClean="0"/>
              <a:pPr/>
              <a:t>1/22/2025</a:t>
            </a:fld>
            <a:endParaRPr lang="en-US" dirty="0"/>
          </a:p>
        </p:txBody>
      </p:sp>
      <p:sp>
        <p:nvSpPr>
          <p:cNvPr id="9" name="Platshållare för sidfot 4">
            <a:extLst>
              <a:ext uri="{FF2B5EF4-FFF2-40B4-BE49-F238E27FC236}">
                <a16:creationId xmlns:a16="http://schemas.microsoft.com/office/drawing/2014/main" id="{BBE7CCFB-BD8B-1A4C-AAD6-7CE96772F51D}"/>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a:defRPr/>
            </a:pPr>
            <a:r>
              <a:rPr lang="sv-SE" dirty="0"/>
              <a:t>Kunskaper för en bättre arbetsdag</a:t>
            </a:r>
          </a:p>
        </p:txBody>
      </p:sp>
      <p:sp>
        <p:nvSpPr>
          <p:cNvPr id="11" name="Platshållare för bildnummer 5">
            <a:extLst>
              <a:ext uri="{FF2B5EF4-FFF2-40B4-BE49-F238E27FC236}">
                <a16:creationId xmlns:a16="http://schemas.microsoft.com/office/drawing/2014/main" id="{99299F19-2394-5E4B-BAF0-EBB2EB9BE716}"/>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C992F86E-6E27-F745-8D74-3AFD10DA8B3D}" type="slidenum">
              <a:rPr lang="en-US" smtClean="0"/>
              <a:pPr/>
              <a:t>‹#›</a:t>
            </a:fld>
            <a:endParaRPr lang="en-US" dirty="0"/>
          </a:p>
        </p:txBody>
      </p:sp>
    </p:spTree>
    <p:extLst>
      <p:ext uri="{BB962C8B-B14F-4D97-AF65-F5344CB8AC3E}">
        <p14:creationId xmlns:p14="http://schemas.microsoft.com/office/powerpoint/2010/main" val="251026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Punktlista med 1 kolumn och en bild">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5048022"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a:t>
            </a:r>
          </a:p>
          <a:p>
            <a:pPr lvl="0"/>
            <a:r>
              <a:rPr lang="sv-SE" b="0" i="0" dirty="0">
                <a:solidFill>
                  <a:srgbClr val="000000"/>
                </a:solidFill>
                <a:effectLst/>
                <a:latin typeface="Open Sans"/>
              </a:rPr>
              <a:t>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quis</a:t>
            </a:r>
            <a:r>
              <a:rPr lang="sv-SE" b="0" i="0" dirty="0">
                <a:solidFill>
                  <a:srgbClr val="000000"/>
                </a:solidFill>
                <a:effectLst/>
                <a:latin typeface="Open Sans"/>
              </a:rPr>
              <a: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5637302"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Punktlista en </a:t>
            </a:r>
            <a:br>
              <a:rPr lang="sv-SE" dirty="0"/>
            </a:br>
            <a:r>
              <a:rPr lang="sv-SE" dirty="0"/>
              <a:t>kolumn och bild</a:t>
            </a:r>
          </a:p>
        </p:txBody>
      </p:sp>
      <p:sp>
        <p:nvSpPr>
          <p:cNvPr id="5" name="Platshållare för bild 2">
            <a:extLst>
              <a:ext uri="{FF2B5EF4-FFF2-40B4-BE49-F238E27FC236}">
                <a16:creationId xmlns:a16="http://schemas.microsoft.com/office/drawing/2014/main" id="{1B6BDB3B-4443-3B49-9EDA-E2AF5F42C96A}"/>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Tree>
    <p:extLst>
      <p:ext uri="{BB962C8B-B14F-4D97-AF65-F5344CB8AC3E}">
        <p14:creationId xmlns:p14="http://schemas.microsoft.com/office/powerpoint/2010/main" val="187171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Punktlista med 2 kolumner">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
        <p:nvSpPr>
          <p:cNvPr id="11" name="Text Placeholder 45">
            <a:extLst>
              <a:ext uri="{FF2B5EF4-FFF2-40B4-BE49-F238E27FC236}">
                <a16:creationId xmlns:a16="http://schemas.microsoft.com/office/drawing/2014/main" id="{59353760-F3A4-7644-A569-1E87FDF7ADD4}"/>
              </a:ext>
            </a:extLst>
          </p:cNvPr>
          <p:cNvSpPr>
            <a:spLocks noGrp="1"/>
          </p:cNvSpPr>
          <p:nvPr>
            <p:ph type="body" sz="quarter" idx="15" hasCustomPrompt="1"/>
          </p:nvPr>
        </p:nvSpPr>
        <p:spPr>
          <a:xfrm>
            <a:off x="4472702"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
        <p:nvSpPr>
          <p:cNvPr id="12" name="Text Placeholder 45">
            <a:extLst>
              <a:ext uri="{FF2B5EF4-FFF2-40B4-BE49-F238E27FC236}">
                <a16:creationId xmlns:a16="http://schemas.microsoft.com/office/drawing/2014/main" id="{B59348B8-8159-9C4B-98BA-C55FA74FFA4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Sida med </a:t>
            </a:r>
            <a:br>
              <a:rPr lang="sv-SE" dirty="0"/>
            </a:br>
            <a:r>
              <a:rPr lang="sv-SE" dirty="0"/>
              <a:t>punktlista två kolumner </a:t>
            </a:r>
          </a:p>
        </p:txBody>
      </p:sp>
    </p:spTree>
    <p:extLst>
      <p:ext uri="{BB962C8B-B14F-4D97-AF65-F5344CB8AC3E}">
        <p14:creationId xmlns:p14="http://schemas.microsoft.com/office/powerpoint/2010/main" val="119775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Sida med ikoner">
    <p:spTree>
      <p:nvGrpSpPr>
        <p:cNvPr id="1" name=""/>
        <p:cNvGrpSpPr/>
        <p:nvPr/>
      </p:nvGrpSpPr>
      <p:grpSpPr>
        <a:xfrm>
          <a:off x="0" y="0"/>
          <a:ext cx="0" cy="0"/>
          <a:chOff x="0" y="0"/>
          <a:chExt cx="0" cy="0"/>
        </a:xfrm>
      </p:grpSpPr>
      <p:sp>
        <p:nvSpPr>
          <p:cNvPr id="6" name="Picture Placeholder 12"/>
          <p:cNvSpPr>
            <a:spLocks noGrp="1"/>
          </p:cNvSpPr>
          <p:nvPr>
            <p:ph type="pic" sz="quarter" idx="10" hasCustomPrompt="1"/>
          </p:nvPr>
        </p:nvSpPr>
        <p:spPr>
          <a:xfrm>
            <a:off x="12355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8" name="Picture Placeholder 14"/>
          <p:cNvSpPr>
            <a:spLocks noGrp="1"/>
          </p:cNvSpPr>
          <p:nvPr>
            <p:ph type="pic" sz="quarter" idx="12" hasCustomPrompt="1"/>
          </p:nvPr>
        </p:nvSpPr>
        <p:spPr>
          <a:xfrm>
            <a:off x="6357393"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13" name="Text Placeholder 45">
            <a:extLst>
              <a:ext uri="{FF2B5EF4-FFF2-40B4-BE49-F238E27FC236}">
                <a16:creationId xmlns:a16="http://schemas.microsoft.com/office/drawing/2014/main" id="{8E2BCAC8-F8DE-3647-A3AD-642663FABE90}"/>
              </a:ext>
            </a:extLst>
          </p:cNvPr>
          <p:cNvSpPr>
            <a:spLocks noGrp="1"/>
          </p:cNvSpPr>
          <p:nvPr>
            <p:ph type="body" sz="quarter" idx="13" hasCustomPrompt="1"/>
          </p:nvPr>
        </p:nvSpPr>
        <p:spPr>
          <a:xfrm>
            <a:off x="2574132" y="107174"/>
            <a:ext cx="3995737" cy="1004518"/>
          </a:xfrm>
          <a:prstGeom prst="rect">
            <a:avLst/>
          </a:prstGeom>
        </p:spPr>
        <p:txBody>
          <a:bodyPr anchor="b">
            <a:noAutofit/>
          </a:bodyPr>
          <a:lstStyle>
            <a:lvl1pPr marL="0" indent="0" algn="ctr">
              <a:buNone/>
              <a:defRPr sz="3600" b="0">
                <a:solidFill>
                  <a:sysClr val="windowText" lastClr="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Sida</a:t>
            </a:r>
            <a:r>
              <a:rPr lang="en-US" dirty="0"/>
              <a:t> med </a:t>
            </a:r>
            <a:r>
              <a:rPr lang="en-US" dirty="0" err="1"/>
              <a:t>ikoner</a:t>
            </a:r>
            <a:endParaRPr lang="sv-SE" dirty="0"/>
          </a:p>
        </p:txBody>
      </p:sp>
      <p:sp>
        <p:nvSpPr>
          <p:cNvPr id="14" name="Text Placeholder 47">
            <a:extLst>
              <a:ext uri="{FF2B5EF4-FFF2-40B4-BE49-F238E27FC236}">
                <a16:creationId xmlns:a16="http://schemas.microsoft.com/office/drawing/2014/main" id="{65B4AE93-57A0-DB41-961F-0CB7DB83F9DB}"/>
              </a:ext>
            </a:extLst>
          </p:cNvPr>
          <p:cNvSpPr>
            <a:spLocks noGrp="1"/>
          </p:cNvSpPr>
          <p:nvPr>
            <p:ph type="body" sz="quarter" idx="14" hasCustomPrompt="1"/>
          </p:nvPr>
        </p:nvSpPr>
        <p:spPr>
          <a:xfrm>
            <a:off x="1674261" y="1228941"/>
            <a:ext cx="5795478" cy="262975"/>
          </a:xfrm>
          <a:prstGeom prst="rect">
            <a:avLst/>
          </a:prstGeom>
        </p:spPr>
        <p:txBody>
          <a:bodyPr>
            <a:normAutofit/>
          </a:bodyPr>
          <a:lstStyle>
            <a:lvl1pPr marL="0" indent="0" algn="ctr">
              <a:buNone/>
              <a:defRPr lang="en-US" sz="1100" dirty="0" smtClean="0">
                <a:latin typeface="+mn-l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p:txBody>
      </p:sp>
      <p:sp>
        <p:nvSpPr>
          <p:cNvPr id="15" name="Picture Placeholder 14">
            <a:extLst>
              <a:ext uri="{FF2B5EF4-FFF2-40B4-BE49-F238E27FC236}">
                <a16:creationId xmlns:a16="http://schemas.microsoft.com/office/drawing/2014/main" id="{14B0BDA1-E771-2145-92A6-2112BD784963}"/>
              </a:ext>
            </a:extLst>
          </p:cNvPr>
          <p:cNvSpPr>
            <a:spLocks noGrp="1"/>
          </p:cNvSpPr>
          <p:nvPr>
            <p:ph type="pic" sz="quarter" idx="15" hasCustomPrompt="1"/>
          </p:nvPr>
        </p:nvSpPr>
        <p:spPr>
          <a:xfrm>
            <a:off x="37964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16" name="Text Placeholder 45">
            <a:extLst>
              <a:ext uri="{FF2B5EF4-FFF2-40B4-BE49-F238E27FC236}">
                <a16:creationId xmlns:a16="http://schemas.microsoft.com/office/drawing/2014/main" id="{D7A9AABC-90F2-E246-9A2B-4289314790B0}"/>
              </a:ext>
            </a:extLst>
          </p:cNvPr>
          <p:cNvSpPr>
            <a:spLocks noGrp="1"/>
          </p:cNvSpPr>
          <p:nvPr>
            <p:ph type="body" sz="quarter" idx="11" hasCustomPrompt="1"/>
          </p:nvPr>
        </p:nvSpPr>
        <p:spPr>
          <a:xfrm>
            <a:off x="790195" y="3756581"/>
            <a:ext cx="2441809" cy="331733"/>
          </a:xfrm>
          <a:prstGeom prst="rect">
            <a:avLst/>
          </a:prstGeom>
        </p:spPr>
        <p:txBody>
          <a:bodyPr anchor="b">
            <a:noAutofit/>
          </a:bodyPr>
          <a:lstStyle>
            <a:lvl1pPr marL="0" indent="0" algn="ctr">
              <a:buNone/>
              <a:defRPr sz="1600" b="1">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Text</a:t>
            </a:r>
            <a:endParaRPr lang="sv-SE" dirty="0"/>
          </a:p>
        </p:txBody>
      </p:sp>
      <p:sp>
        <p:nvSpPr>
          <p:cNvPr id="17" name="Text Placeholder 45">
            <a:extLst>
              <a:ext uri="{FF2B5EF4-FFF2-40B4-BE49-F238E27FC236}">
                <a16:creationId xmlns:a16="http://schemas.microsoft.com/office/drawing/2014/main" id="{979516C7-D034-C24B-B879-822D787723F6}"/>
              </a:ext>
            </a:extLst>
          </p:cNvPr>
          <p:cNvSpPr>
            <a:spLocks noGrp="1"/>
          </p:cNvSpPr>
          <p:nvPr>
            <p:ph type="body" sz="quarter" idx="16" hasCustomPrompt="1"/>
          </p:nvPr>
        </p:nvSpPr>
        <p:spPr>
          <a:xfrm>
            <a:off x="5911992" y="3756581"/>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Text</a:t>
            </a:r>
            <a:endParaRPr lang="sv-SE" dirty="0"/>
          </a:p>
        </p:txBody>
      </p:sp>
      <p:sp>
        <p:nvSpPr>
          <p:cNvPr id="18" name="Text Placeholder 45">
            <a:extLst>
              <a:ext uri="{FF2B5EF4-FFF2-40B4-BE49-F238E27FC236}">
                <a16:creationId xmlns:a16="http://schemas.microsoft.com/office/drawing/2014/main" id="{246FFCFD-95B5-7D4C-98D6-348BA9F27766}"/>
              </a:ext>
            </a:extLst>
          </p:cNvPr>
          <p:cNvSpPr>
            <a:spLocks noGrp="1"/>
          </p:cNvSpPr>
          <p:nvPr>
            <p:ph type="body" sz="quarter" idx="17" hasCustomPrompt="1"/>
          </p:nvPr>
        </p:nvSpPr>
        <p:spPr>
          <a:xfrm>
            <a:off x="3357154" y="3756580"/>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a:t>Text</a:t>
            </a:r>
            <a:endParaRPr lang="sv-SE" dirty="0"/>
          </a:p>
        </p:txBody>
      </p:sp>
    </p:spTree>
    <p:extLst>
      <p:ext uri="{BB962C8B-B14F-4D97-AF65-F5344CB8AC3E}">
        <p14:creationId xmlns:p14="http://schemas.microsoft.com/office/powerpoint/2010/main" val="33189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ida utan bild mörkgrön">
    <p:bg>
      <p:bgPr>
        <a:solidFill>
          <a:schemeClr val="accent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3BFED9B-24C1-CA4C-8EB3-CBBCB07A621E}"/>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dirty="0"/>
              <a:t>  </a:t>
            </a:r>
          </a:p>
        </p:txBody>
      </p:sp>
      <p:sp>
        <p:nvSpPr>
          <p:cNvPr id="11" name="Rectangle 7">
            <a:extLst>
              <a:ext uri="{FF2B5EF4-FFF2-40B4-BE49-F238E27FC236}">
                <a16:creationId xmlns:a16="http://schemas.microsoft.com/office/drawing/2014/main" id="{5D3E1C03-0D29-4949-A64A-49AE79655FF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a:srcRect/>
          <a:stretch/>
        </p:blipFill>
        <p:spPr>
          <a:xfrm>
            <a:off x="7372350" y="288000"/>
            <a:ext cx="1447922" cy="367914"/>
          </a:xfrm>
          <a:prstGeom prst="rect">
            <a:avLst/>
          </a:prstGeom>
        </p:spPr>
      </p:pic>
      <p:sp>
        <p:nvSpPr>
          <p:cNvPr id="7" name="Text Placeholder 45">
            <a:extLst>
              <a:ext uri="{FF2B5EF4-FFF2-40B4-BE49-F238E27FC236}">
                <a16:creationId xmlns:a16="http://schemas.microsoft.com/office/drawing/2014/main" id="{34FE95E6-3BE9-CD4D-87F7-1CD1CDE6579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a:t>
            </a:r>
            <a:br>
              <a:rPr lang="sv-SE" dirty="0"/>
            </a:br>
            <a:r>
              <a:rPr lang="sv-SE" dirty="0"/>
              <a:t>utan bild</a:t>
            </a:r>
          </a:p>
        </p:txBody>
      </p:sp>
    </p:spTree>
    <p:extLst>
      <p:ext uri="{BB962C8B-B14F-4D97-AF65-F5344CB8AC3E}">
        <p14:creationId xmlns:p14="http://schemas.microsoft.com/office/powerpoint/2010/main" val="37147339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_Video hel sid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135FA7D-C6E4-2743-9E60-398263C06F78}"/>
              </a:ext>
            </a:extLst>
          </p:cNvPr>
          <p:cNvSpPr>
            <a:spLocks noGrp="1"/>
          </p:cNvSpPr>
          <p:nvPr>
            <p:ph type="media" sz="quarter" idx="10" hasCustomPrompt="1"/>
          </p:nvPr>
        </p:nvSpPr>
        <p:spPr>
          <a:xfrm>
            <a:off x="0" y="0"/>
            <a:ext cx="9144000" cy="5143500"/>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24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video</a:t>
            </a:r>
            <a:endParaRPr lang="en-GB" dirty="0"/>
          </a:p>
        </p:txBody>
      </p:sp>
      <p:sp>
        <p:nvSpPr>
          <p:cNvPr id="4" name="Text Placeholder 13">
            <a:extLst>
              <a:ext uri="{FF2B5EF4-FFF2-40B4-BE49-F238E27FC236}">
                <a16:creationId xmlns:a16="http://schemas.microsoft.com/office/drawing/2014/main" id="{C451DD23-3F09-8C4A-A624-F027960B67EE}"/>
              </a:ext>
            </a:extLst>
          </p:cNvPr>
          <p:cNvSpPr>
            <a:spLocks noGrp="1"/>
          </p:cNvSpPr>
          <p:nvPr>
            <p:ph type="body" sz="quarter" idx="19"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42566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Sida med flera bilder">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A8EF75D6-8C50-4647-BA48-F3F8A3DBDB5B}"/>
              </a:ext>
            </a:extLst>
          </p:cNvPr>
          <p:cNvSpPr>
            <a:spLocks noGrp="1" noChangeAspect="1"/>
          </p:cNvSpPr>
          <p:nvPr>
            <p:ph type="pic" sz="quarter" idx="10" hasCustomPrompt="1"/>
          </p:nvPr>
        </p:nvSpPr>
        <p:spPr>
          <a:xfrm>
            <a:off x="6953579" y="885675"/>
            <a:ext cx="2941768" cy="3412448"/>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7" name="Picture Placeholder 12">
            <a:extLst>
              <a:ext uri="{FF2B5EF4-FFF2-40B4-BE49-F238E27FC236}">
                <a16:creationId xmlns:a16="http://schemas.microsoft.com/office/drawing/2014/main" id="{4AA0862A-F774-7C4C-811C-445050803FF4}"/>
              </a:ext>
            </a:extLst>
          </p:cNvPr>
          <p:cNvSpPr>
            <a:spLocks noGrp="1" noChangeAspect="1"/>
          </p:cNvSpPr>
          <p:nvPr>
            <p:ph type="pic" sz="quarter" idx="11" hasCustomPrompt="1"/>
          </p:nvPr>
        </p:nvSpPr>
        <p:spPr>
          <a:xfrm>
            <a:off x="5822129" y="3655482"/>
            <a:ext cx="2200179" cy="255220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8" name="Picture Placeholder 12">
            <a:extLst>
              <a:ext uri="{FF2B5EF4-FFF2-40B4-BE49-F238E27FC236}">
                <a16:creationId xmlns:a16="http://schemas.microsoft.com/office/drawing/2014/main" id="{D80E3090-F4CF-8A4E-B535-60AC13C3D4A0}"/>
              </a:ext>
            </a:extLst>
          </p:cNvPr>
          <p:cNvSpPr>
            <a:spLocks noGrp="1" noChangeAspect="1"/>
          </p:cNvSpPr>
          <p:nvPr>
            <p:ph type="pic" sz="quarter" idx="12" hasCustomPrompt="1"/>
          </p:nvPr>
        </p:nvSpPr>
        <p:spPr>
          <a:xfrm>
            <a:off x="4736292" y="1651818"/>
            <a:ext cx="2117704" cy="245653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atin typeface="+mj-l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10" name="Text Placeholder 45">
            <a:extLst>
              <a:ext uri="{FF2B5EF4-FFF2-40B4-BE49-F238E27FC236}">
                <a16:creationId xmlns:a16="http://schemas.microsoft.com/office/drawing/2014/main" id="{1C4C940B-1041-4D47-BF82-81413AF01101}"/>
              </a:ext>
            </a:extLst>
          </p:cNvPr>
          <p:cNvSpPr>
            <a:spLocks noGrp="1"/>
          </p:cNvSpPr>
          <p:nvPr>
            <p:ph type="body" sz="quarter" idx="14" hasCustomPrompt="1"/>
          </p:nvPr>
        </p:nvSpPr>
        <p:spPr>
          <a:xfrm>
            <a:off x="512884" y="1750696"/>
            <a:ext cx="3727063" cy="2683213"/>
          </a:xfrm>
          <a:prstGeom prst="rect">
            <a:avLst/>
          </a:prstGeom>
        </p:spPr>
        <p:txBody>
          <a:bodyPr anchor="t">
            <a:noAutofit/>
          </a:bodyPr>
          <a:lstStyle>
            <a:lvl1pPr marL="0" indent="0" algn="l">
              <a:buNone/>
              <a:defRPr lang="sv-SE" sz="2000" b="0" i="0" smtClean="0">
                <a:effectLs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endParaRPr lang="sv-SE" dirty="0"/>
          </a:p>
        </p:txBody>
      </p:sp>
      <p:sp>
        <p:nvSpPr>
          <p:cNvPr id="12" name="Picture Placeholder 12">
            <a:extLst>
              <a:ext uri="{FF2B5EF4-FFF2-40B4-BE49-F238E27FC236}">
                <a16:creationId xmlns:a16="http://schemas.microsoft.com/office/drawing/2014/main" id="{A31CD41F-FA30-464A-B3C4-414440D0C0D2}"/>
              </a:ext>
            </a:extLst>
          </p:cNvPr>
          <p:cNvSpPr>
            <a:spLocks noGrp="1" noChangeAspect="1"/>
          </p:cNvSpPr>
          <p:nvPr>
            <p:ph type="pic" sz="quarter" idx="15" hasCustomPrompt="1"/>
          </p:nvPr>
        </p:nvSpPr>
        <p:spPr>
          <a:xfrm>
            <a:off x="4239948" y="3817774"/>
            <a:ext cx="1503813" cy="1744421"/>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p:txBody>
      </p:sp>
      <p:sp>
        <p:nvSpPr>
          <p:cNvPr id="15" name="Text Placeholder 45">
            <a:extLst>
              <a:ext uri="{FF2B5EF4-FFF2-40B4-BE49-F238E27FC236}">
                <a16:creationId xmlns:a16="http://schemas.microsoft.com/office/drawing/2014/main" id="{8526F449-F722-E34A-A436-B27AE9A948DD}"/>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Sida med flera bilder</a:t>
            </a:r>
          </a:p>
        </p:txBody>
      </p:sp>
    </p:spTree>
    <p:extLst>
      <p:ext uri="{BB962C8B-B14F-4D97-AF65-F5344CB8AC3E}">
        <p14:creationId xmlns:p14="http://schemas.microsoft.com/office/powerpoint/2010/main" val="359334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Nav och punktlista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endParaRPr lang="sv-SE" dirty="0"/>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125546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Nav och punktlista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EE190B3-BA4E-B541-8B16-9B1A996FD14F}"/>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103399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Nav och punktlista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D3D4DE2-6871-2A4B-9802-B2984904EFE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361397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Nav och punktlista ljus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51883E-FB7B-FE45-94BA-D2768A78118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298099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Nav och punktlista ljus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87F9FDF-32EC-2941-9131-FD45EE969B1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375440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Nav och punktlista ljus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D5A8C9D-D347-8947-A7B2-91115DBD55FA}"/>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334086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Nav och punktlista tegel">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9F005FD-5025-194A-9A09-FCEC609D9695}"/>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a:t>
            </a:r>
          </a:p>
          <a:p>
            <a:pPr lvl="1"/>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p>
          <a:p>
            <a:pPr lvl="0"/>
            <a:r>
              <a:rPr lang="sv-SE" b="0" i="0" dirty="0" err="1">
                <a:solidFill>
                  <a:srgbClr val="000000"/>
                </a:solidFill>
                <a:effectLst/>
                <a:latin typeface="Open Sans"/>
              </a:rPr>
              <a:t>Nulla</a:t>
            </a:r>
            <a:r>
              <a:rPr lang="sv-SE" b="0" i="0" dirty="0">
                <a:solidFill>
                  <a:srgbClr val="000000"/>
                </a:solidFill>
                <a:effectLst/>
                <a:latin typeface="Open Sans"/>
              </a:rPr>
              <a:t> </a:t>
            </a:r>
            <a:r>
              <a:rPr lang="sv-SE" b="0" i="0" dirty="0" err="1">
                <a:solidFill>
                  <a:srgbClr val="000000"/>
                </a:solidFill>
                <a:effectLst/>
                <a:latin typeface="Open Sans"/>
              </a:rPr>
              <a:t>facilisi</a:t>
            </a:r>
            <a:r>
              <a:rPr lang="sv-SE" b="0" i="0" dirty="0">
                <a:solidFill>
                  <a:srgbClr val="000000"/>
                </a:solidFill>
                <a:effectLst/>
                <a:latin typeface="Open Sans"/>
              </a:rPr>
              <a:t>. </a:t>
            </a:r>
            <a:endParaRPr lang="sv-SE" dirty="0"/>
          </a:p>
        </p:txBody>
      </p:sp>
    </p:spTree>
    <p:extLst>
      <p:ext uri="{BB962C8B-B14F-4D97-AF65-F5344CB8AC3E}">
        <p14:creationId xmlns:p14="http://schemas.microsoft.com/office/powerpoint/2010/main" val="410091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Siffra eller infografik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1"/>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1"/>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136688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sida utan bild tegel">
    <p:bg>
      <p:bgPr>
        <a:solidFill>
          <a:schemeClr val="bg2"/>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B2247BB-53AB-CD4C-B590-9C8B7F435E59}"/>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dirty="0"/>
              <a:t>  </a:t>
            </a:r>
          </a:p>
        </p:txBody>
      </p:sp>
      <p:sp>
        <p:nvSpPr>
          <p:cNvPr id="11" name="Rectangle 7">
            <a:extLst>
              <a:ext uri="{FF2B5EF4-FFF2-40B4-BE49-F238E27FC236}">
                <a16:creationId xmlns:a16="http://schemas.microsoft.com/office/drawing/2014/main" id="{40A81925-BCC5-4F43-B3ED-3EF49AAF500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FEED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DFE474E8-540D-0F41-AD0F-811EFB8E145D}"/>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a:t>
            </a:r>
            <a:br>
              <a:rPr lang="sv-SE" dirty="0"/>
            </a:br>
            <a:r>
              <a:rPr lang="sv-SE" dirty="0"/>
              <a:t>utan bild</a:t>
            </a:r>
          </a:p>
        </p:txBody>
      </p:sp>
    </p:spTree>
    <p:extLst>
      <p:ext uri="{BB962C8B-B14F-4D97-AF65-F5344CB8AC3E}">
        <p14:creationId xmlns:p14="http://schemas.microsoft.com/office/powerpoint/2010/main" val="2907042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Siffra eller infografik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3"/>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3"/>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3886340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Siffra eller infografik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5"/>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5"/>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3550011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iffra eller infografik ljus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6"/>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6"/>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17230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Siffra eller infografik ljus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166102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Siffra eller infografik ljus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4270476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Siffra eller infografik teg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2"/>
                </a:solidFill>
                <a:latin typeface="Georgia" panose="02040502050405020303" pitchFamily="18" charset="0"/>
                <a:cs typeface="Arial" panose="020B0604020202020204" pitchFamily="34" charset="0"/>
              </a:defRPr>
            </a:lvl1pPr>
          </a:lstStyle>
          <a:p>
            <a:pPr lvl="0"/>
            <a:r>
              <a:rPr lang="en-US" dirty="0"/>
              <a:t>88</a:t>
            </a:r>
            <a:endParaRPr lang="sv-SE" dirty="0"/>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ornare</a:t>
            </a:r>
            <a:r>
              <a:rPr lang="en-US" dirty="0"/>
              <a:t> </a:t>
            </a:r>
            <a:r>
              <a:rPr lang="en-US" dirty="0" err="1"/>
              <a:t>bibendum</a:t>
            </a:r>
            <a:r>
              <a:rPr lang="en-US" dirty="0"/>
              <a:t> </a:t>
            </a:r>
            <a:r>
              <a:rPr lang="en-US" dirty="0" err="1"/>
              <a:t>risus</a:t>
            </a:r>
            <a:endParaRPr lang="en-US" dirty="0"/>
          </a:p>
          <a:p>
            <a:pPr lvl="0"/>
            <a:endParaRPr lang="en-US" dirty="0"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Curabitur</a:t>
            </a:r>
            <a:r>
              <a:rPr lang="sv-SE" b="0" i="0" dirty="0">
                <a:solidFill>
                  <a:srgbClr val="000000"/>
                </a:solidFill>
                <a:effectLst/>
                <a:latin typeface="Open Sans"/>
              </a:rPr>
              <a:t> </a:t>
            </a:r>
            <a:r>
              <a:rPr lang="sv-SE" b="0" i="0" dirty="0" err="1">
                <a:solidFill>
                  <a:srgbClr val="000000"/>
                </a:solidFill>
                <a:effectLst/>
                <a:latin typeface="Open Sans"/>
              </a:rPr>
              <a:t>ornare</a:t>
            </a:r>
            <a:r>
              <a:rPr lang="sv-SE" b="0" i="0" dirty="0">
                <a:solidFill>
                  <a:srgbClr val="000000"/>
                </a:solidFill>
                <a:effectLst/>
                <a:latin typeface="Open Sans"/>
              </a:rPr>
              <a:t> </a:t>
            </a:r>
            <a:r>
              <a:rPr lang="sv-SE" b="0" i="0" dirty="0" err="1">
                <a:solidFill>
                  <a:srgbClr val="000000"/>
                </a:solidFill>
                <a:effectLst/>
                <a:latin typeface="Open Sans"/>
              </a:rPr>
              <a:t>bibendum</a:t>
            </a:r>
            <a:r>
              <a:rPr lang="sv-SE" b="0" i="0" dirty="0">
                <a:solidFill>
                  <a:srgbClr val="000000"/>
                </a:solidFill>
                <a:effectLst/>
                <a:latin typeface="Open Sans"/>
              </a:rPr>
              <a:t> </a:t>
            </a:r>
            <a:r>
              <a:rPr lang="sv-SE" b="0" i="0" dirty="0" err="1">
                <a:solidFill>
                  <a:srgbClr val="000000"/>
                </a:solidFill>
                <a:effectLst/>
                <a:latin typeface="Open Sans"/>
              </a:rPr>
              <a:t>risus</a:t>
            </a:r>
            <a:r>
              <a:rPr lang="sv-SE" b="0" i="0" dirty="0">
                <a:solidFill>
                  <a:srgbClr val="000000"/>
                </a:solidFill>
                <a:effectLst/>
                <a:latin typeface="Open Sans"/>
              </a:rPr>
              <a:t>, non </a:t>
            </a:r>
            <a:r>
              <a:rPr lang="sv-SE" b="0" i="0" dirty="0" err="1">
                <a:solidFill>
                  <a:srgbClr val="000000"/>
                </a:solidFill>
                <a:effectLst/>
                <a:latin typeface="Open Sans"/>
              </a:rPr>
              <a:t>efficitur</a:t>
            </a:r>
            <a:r>
              <a:rPr lang="sv-SE" b="0" i="0" dirty="0">
                <a:solidFill>
                  <a:srgbClr val="000000"/>
                </a:solidFill>
                <a:effectLst/>
                <a:latin typeface="Open Sans"/>
              </a:rPr>
              <a:t> </a:t>
            </a:r>
            <a:r>
              <a:rPr lang="sv-SE" b="0" i="0" dirty="0" err="1">
                <a:solidFill>
                  <a:srgbClr val="000000"/>
                </a:solidFill>
                <a:effectLst/>
                <a:latin typeface="Open Sans"/>
              </a:rPr>
              <a:t>sem</a:t>
            </a:r>
            <a:r>
              <a:rPr lang="sv-SE" b="0" i="0" dirty="0">
                <a:solidFill>
                  <a:srgbClr val="000000"/>
                </a:solidFill>
                <a:effectLst/>
                <a:latin typeface="Open Sans"/>
              </a:rPr>
              <a:t> </a:t>
            </a:r>
            <a:r>
              <a:rPr lang="sv-SE" b="0" i="0" dirty="0" err="1">
                <a:solidFill>
                  <a:srgbClr val="000000"/>
                </a:solidFill>
                <a:effectLst/>
                <a:latin typeface="Open Sans"/>
              </a:rPr>
              <a:t>luctus</a:t>
            </a:r>
            <a:r>
              <a:rPr lang="sv-SE" b="0" i="0" dirty="0">
                <a:solidFill>
                  <a:srgbClr val="000000"/>
                </a:solidFill>
                <a:effectLst/>
                <a:latin typeface="Open Sans"/>
              </a:rPr>
              <a:t>. </a:t>
            </a:r>
            <a:endParaRPr lang="sv-SE" dirty="0"/>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dirty="0" err="1"/>
              <a:t>Siffra</a:t>
            </a:r>
            <a:r>
              <a:rPr lang="en-US" dirty="0"/>
              <a:t> </a:t>
            </a:r>
            <a:r>
              <a:rPr lang="en-US" dirty="0" err="1"/>
              <a:t>eller</a:t>
            </a:r>
            <a:r>
              <a:rPr lang="en-US" dirty="0"/>
              <a:t> </a:t>
            </a:r>
            <a:r>
              <a:rPr lang="en-US" dirty="0" err="1"/>
              <a:t>infografik</a:t>
            </a:r>
            <a:endParaRPr lang="sv-SE" dirty="0"/>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2"/>
                </a:solidFill>
                <a:latin typeface="Georgia" panose="02040502050405020303" pitchFamily="18" charset="0"/>
                <a:cs typeface="Arial" panose="020B0604020202020204" pitchFamily="34" charset="0"/>
              </a:defRPr>
            </a:lvl1pPr>
          </a:lstStyle>
          <a:p>
            <a:pPr lvl="0"/>
            <a:r>
              <a:rPr lang="en-US" dirty="0"/>
              <a:t>%</a:t>
            </a:r>
            <a:endParaRPr lang="sv-SE" dirty="0"/>
          </a:p>
        </p:txBody>
      </p:sp>
    </p:spTree>
    <p:extLst>
      <p:ext uri="{BB962C8B-B14F-4D97-AF65-F5344CB8AC3E}">
        <p14:creationId xmlns:p14="http://schemas.microsoft.com/office/powerpoint/2010/main" val="40306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elsida med en stor bild mörkblå">
    <p:bg>
      <p:bgPr>
        <a:solidFill>
          <a:schemeClr val="accent5"/>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2702187-DB4B-884E-9977-08CB47F0F720}"/>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0158602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elsida med en stor bild tegel">
    <p:bg>
      <p:bgPr>
        <a:solidFill>
          <a:srgbClr val="BFCEDA"/>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018391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elsida med en stor bild ljusbå">
    <p:bg>
      <p:bgPr>
        <a:solidFill>
          <a:schemeClr val="accent6"/>
        </a:solidFill>
        <a:effectLst/>
      </p:bgPr>
    </p:bg>
    <p:spTree>
      <p:nvGrpSpPr>
        <p:cNvPr id="1" name=""/>
        <p:cNvGrpSpPr/>
        <p:nvPr/>
      </p:nvGrpSpPr>
      <p:grpSpPr>
        <a:xfrm>
          <a:off x="0" y="0"/>
          <a:ext cx="0" cy="0"/>
          <a:chOff x="0" y="0"/>
          <a:chExt cx="0" cy="0"/>
        </a:xfrm>
      </p:grpSpPr>
      <p:sp>
        <p:nvSpPr>
          <p:cNvPr id="7" name="Picture Placeholder 32">
            <a:extLst>
              <a:ext uri="{FF2B5EF4-FFF2-40B4-BE49-F238E27FC236}">
                <a16:creationId xmlns:a16="http://schemas.microsoft.com/office/drawing/2014/main" id="{3C44F10A-ACA6-B44A-AAAC-BE60F20107E2}"/>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
        <p:nvSpPr>
          <p:cNvPr id="6" name="Text Placeholder 45">
            <a:extLst>
              <a:ext uri="{FF2B5EF4-FFF2-40B4-BE49-F238E27FC236}">
                <a16:creationId xmlns:a16="http://schemas.microsoft.com/office/drawing/2014/main" id="{13E8B9B6-6B68-584A-8E07-8C9734FB9C4A}"/>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Tree>
    <p:extLst>
      <p:ext uri="{BB962C8B-B14F-4D97-AF65-F5344CB8AC3E}">
        <p14:creationId xmlns:p14="http://schemas.microsoft.com/office/powerpoint/2010/main" val="11114356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elsida med en stor bild mörkgrön">
    <p:bg>
      <p:bgPr>
        <a:solidFill>
          <a:schemeClr val="accent3"/>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1439F080-84B9-FF40-8CD2-4B0AC5C4C38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4595547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elsida med en stor bild tegel">
    <p:bg>
      <p:bgPr>
        <a:solidFill>
          <a:srgbClr val="D9ECE0"/>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dirty="0"/>
              <a:t>Klicka på ikonen</a:t>
            </a:r>
            <a:br>
              <a:rPr lang="sv-SE" dirty="0"/>
            </a:br>
            <a:r>
              <a:rPr lang="sv-SE" dirty="0"/>
              <a:t>för att infoga en bild</a:t>
            </a:r>
            <a:endParaRPr lang="en-GB" dirty="0"/>
          </a:p>
          <a:p>
            <a:endParaRPr lang="sv-SE" dirty="0"/>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dirty="0" err="1">
                <a:solidFill>
                  <a:srgbClr val="000000"/>
                </a:solidFill>
                <a:effectLst/>
                <a:latin typeface="Open Sans"/>
              </a:rPr>
              <a:t>Description</a:t>
            </a:r>
            <a:r>
              <a:rPr lang="sv-SE" b="0" i="0" dirty="0">
                <a:solidFill>
                  <a:srgbClr val="000000"/>
                </a:solidFill>
                <a:effectLst/>
                <a:latin typeface="Open Sans"/>
              </a:rPr>
              <a:t> </a:t>
            </a:r>
            <a:r>
              <a:rPr lang="sv-SE" b="0" i="0" dirty="0" err="1">
                <a:solidFill>
                  <a:srgbClr val="000000"/>
                </a:solidFill>
                <a:effectLst/>
                <a:latin typeface="Open Sans"/>
              </a:rPr>
              <a:t>if</a:t>
            </a:r>
            <a:r>
              <a:rPr lang="sv-SE" b="0" i="0" dirty="0">
                <a:solidFill>
                  <a:srgbClr val="000000"/>
                </a:solidFill>
                <a:effectLst/>
                <a:latin typeface="Open Sans"/>
              </a:rPr>
              <a:t> </a:t>
            </a:r>
            <a:r>
              <a:rPr lang="sv-SE" b="0" i="0" dirty="0" err="1">
                <a:solidFill>
                  <a:srgbClr val="000000"/>
                </a:solidFill>
                <a:effectLst/>
                <a:latin typeface="Open Sans"/>
              </a:rPr>
              <a:t>needed</a:t>
            </a:r>
            <a:r>
              <a:rPr lang="sv-SE" b="0" i="0" dirty="0">
                <a:solidFill>
                  <a:srgbClr val="000000"/>
                </a:solidFill>
                <a:effectLst/>
                <a:latin typeface="Open Sans"/>
              </a:rPr>
              <a:t> </a:t>
            </a:r>
            <a:r>
              <a:rPr lang="sv-SE" b="0" i="0" dirty="0" err="1">
                <a:solidFill>
                  <a:srgbClr val="000000"/>
                </a:solidFill>
                <a:effectLst/>
                <a:latin typeface="Open Sans"/>
              </a:rPr>
              <a:t>Lorem</a:t>
            </a:r>
            <a:r>
              <a:rPr lang="sv-SE" b="0" i="0" dirty="0">
                <a:solidFill>
                  <a:srgbClr val="000000"/>
                </a:solidFill>
                <a:effectLst/>
                <a:latin typeface="Open Sans"/>
              </a:rPr>
              <a:t> </a:t>
            </a:r>
            <a:r>
              <a:rPr lang="sv-SE" b="0" i="0" dirty="0" err="1">
                <a:solidFill>
                  <a:srgbClr val="000000"/>
                </a:solidFill>
                <a:effectLst/>
                <a:latin typeface="Open Sans"/>
              </a:rPr>
              <a:t>ipsum</a:t>
            </a:r>
            <a:r>
              <a:rPr lang="sv-SE" b="0" i="0" dirty="0">
                <a:solidFill>
                  <a:srgbClr val="000000"/>
                </a:solidFill>
                <a:effectLst/>
                <a:latin typeface="Open Sans"/>
              </a:rPr>
              <a:t> </a:t>
            </a:r>
            <a:r>
              <a:rPr lang="sv-SE" b="0" i="0" dirty="0" err="1">
                <a:solidFill>
                  <a:srgbClr val="000000"/>
                </a:solidFill>
                <a:effectLst/>
                <a:latin typeface="Open Sans"/>
              </a:rPr>
              <a:t>dolor</a:t>
            </a:r>
            <a:r>
              <a:rPr lang="sv-SE" b="0" i="0" dirty="0">
                <a:solidFill>
                  <a:srgbClr val="000000"/>
                </a:solidFill>
                <a:effectLst/>
                <a:latin typeface="Open Sans"/>
              </a:rPr>
              <a:t> </a:t>
            </a:r>
            <a:r>
              <a:rPr lang="sv-SE" b="0" i="0" dirty="0" err="1">
                <a:solidFill>
                  <a:srgbClr val="000000"/>
                </a:solidFill>
                <a:effectLst/>
                <a:latin typeface="Open Sans"/>
              </a:rPr>
              <a:t>sit</a:t>
            </a:r>
            <a:r>
              <a:rPr lang="sv-SE" b="0" i="0" dirty="0">
                <a:solidFill>
                  <a:srgbClr val="000000"/>
                </a:solidFill>
                <a:effectLst/>
                <a:latin typeface="Open Sans"/>
              </a:rPr>
              <a:t> </a:t>
            </a:r>
            <a:r>
              <a:rPr lang="sv-SE" b="0" i="0" dirty="0" err="1">
                <a:solidFill>
                  <a:srgbClr val="000000"/>
                </a:solidFill>
                <a:effectLst/>
                <a:latin typeface="Open Sans"/>
              </a:rPr>
              <a:t>amet</a:t>
            </a:r>
            <a:r>
              <a:rPr lang="sv-SE" b="0" i="0" dirty="0">
                <a:solidFill>
                  <a:srgbClr val="000000"/>
                </a:solidFill>
                <a:effectLst/>
                <a:latin typeface="Open Sans"/>
              </a:rPr>
              <a:t>, </a:t>
            </a:r>
            <a:r>
              <a:rPr lang="sv-SE" b="0" i="0" dirty="0" err="1">
                <a:solidFill>
                  <a:srgbClr val="000000"/>
                </a:solidFill>
                <a:effectLst/>
                <a:latin typeface="Open Sans"/>
              </a:rPr>
              <a:t>consectetur</a:t>
            </a:r>
            <a:r>
              <a:rPr lang="sv-SE" b="0" i="0" dirty="0">
                <a:solidFill>
                  <a:srgbClr val="000000"/>
                </a:solidFill>
                <a:effectLst/>
                <a:latin typeface="Open Sans"/>
              </a:rPr>
              <a:t> </a:t>
            </a:r>
            <a:r>
              <a:rPr lang="sv-SE" b="0" i="0" dirty="0" err="1">
                <a:solidFill>
                  <a:srgbClr val="000000"/>
                </a:solidFill>
                <a:effectLst/>
                <a:latin typeface="Open Sans"/>
              </a:rPr>
              <a:t>adipiscing</a:t>
            </a:r>
            <a:r>
              <a:rPr lang="sv-SE" b="0" i="0" dirty="0">
                <a:solidFill>
                  <a:srgbClr val="000000"/>
                </a:solidFill>
                <a:effectLst/>
                <a:latin typeface="Open Sans"/>
              </a:rPr>
              <a:t> elit. </a:t>
            </a:r>
            <a:r>
              <a:rPr lang="sv-SE" b="0" i="0" dirty="0" err="1">
                <a:solidFill>
                  <a:srgbClr val="000000"/>
                </a:solidFill>
                <a:effectLst/>
                <a:latin typeface="Open Sans"/>
              </a:rPr>
              <a:t>Donec</a:t>
            </a:r>
            <a:r>
              <a:rPr lang="sv-SE" b="0" i="0" dirty="0">
                <a:solidFill>
                  <a:srgbClr val="000000"/>
                </a:solidFill>
                <a:effectLst/>
                <a:latin typeface="Open Sans"/>
              </a:rPr>
              <a:t> </a:t>
            </a:r>
            <a:r>
              <a:rPr lang="sv-SE" b="0" i="0" dirty="0" err="1">
                <a:solidFill>
                  <a:srgbClr val="000000"/>
                </a:solidFill>
                <a:effectLst/>
                <a:latin typeface="Open Sans"/>
              </a:rPr>
              <a:t>nulla</a:t>
            </a:r>
            <a:r>
              <a:rPr lang="sv-SE" b="0" i="0" dirty="0">
                <a:solidFill>
                  <a:srgbClr val="000000"/>
                </a:solidFill>
                <a:effectLst/>
                <a:latin typeface="Open Sans"/>
              </a:rPr>
              <a:t> ex, </a:t>
            </a:r>
            <a:r>
              <a:rPr lang="sv-SE" b="0" i="0" dirty="0" err="1">
                <a:solidFill>
                  <a:srgbClr val="000000"/>
                </a:solidFill>
                <a:effectLst/>
                <a:latin typeface="Open Sans"/>
              </a:rPr>
              <a:t>luctus</a:t>
            </a:r>
            <a:r>
              <a:rPr lang="sv-SE" b="0" i="0" dirty="0">
                <a:solidFill>
                  <a:srgbClr val="000000"/>
                </a:solidFill>
                <a:effectLst/>
                <a:latin typeface="Open Sans"/>
              </a:rPr>
              <a:t> </a:t>
            </a:r>
            <a:r>
              <a:rPr lang="sv-SE" b="0" i="0" dirty="0" err="1">
                <a:solidFill>
                  <a:srgbClr val="000000"/>
                </a:solidFill>
                <a:effectLst/>
                <a:latin typeface="Open Sans"/>
              </a:rPr>
              <a:t>mattis</a:t>
            </a:r>
            <a:r>
              <a:rPr lang="sv-SE" b="0" i="0" dirty="0">
                <a:solidFill>
                  <a:srgbClr val="000000"/>
                </a:solidFill>
                <a:effectLst/>
                <a:latin typeface="Open Sans"/>
              </a:rPr>
              <a:t> elit </a:t>
            </a:r>
            <a:r>
              <a:rPr lang="sv-SE" b="0" i="0" dirty="0" err="1">
                <a:solidFill>
                  <a:srgbClr val="000000"/>
                </a:solidFill>
                <a:effectLst/>
                <a:latin typeface="Open Sans"/>
              </a:rPr>
              <a:t>lobortis</a:t>
            </a:r>
            <a:r>
              <a:rPr lang="sv-SE" b="0" i="0" dirty="0">
                <a:solidFill>
                  <a:srgbClr val="000000"/>
                </a:solidFill>
                <a:effectLst/>
                <a:latin typeface="Open Sans"/>
              </a:rPr>
              <a:t>.</a:t>
            </a:r>
            <a:endParaRPr lang="en-US" dirty="0"/>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dirty="0"/>
              <a:t>Titelsida med </a:t>
            </a:r>
            <a:br>
              <a:rPr lang="sv-SE" dirty="0"/>
            </a:br>
            <a:r>
              <a:rPr lang="sv-SE" dirty="0"/>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224708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CC7383A-CF91-3F46-A191-9AF6D384238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372350" y="288000"/>
            <a:ext cx="1447922" cy="367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Placeholder 1">
            <a:extLst>
              <a:ext uri="{FF2B5EF4-FFF2-40B4-BE49-F238E27FC236}">
                <a16:creationId xmlns:a16="http://schemas.microsoft.com/office/drawing/2014/main" id="{75FB0DDC-4D74-384F-94F3-10E4C25BDD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format</a:t>
            </a:r>
            <a:endParaRPr lang="sv-SE" dirty="0"/>
          </a:p>
        </p:txBody>
      </p:sp>
      <p:sp>
        <p:nvSpPr>
          <p:cNvPr id="10" name="Text Placeholder 2">
            <a:extLst>
              <a:ext uri="{FF2B5EF4-FFF2-40B4-BE49-F238E27FC236}">
                <a16:creationId xmlns:a16="http://schemas.microsoft.com/office/drawing/2014/main" id="{ECC7C683-497D-BE42-BBC6-87670307BC5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3">
            <a:extLst>
              <a:ext uri="{FF2B5EF4-FFF2-40B4-BE49-F238E27FC236}">
                <a16:creationId xmlns:a16="http://schemas.microsoft.com/office/drawing/2014/main" id="{D94CA32B-B419-8641-8A05-1924C985E3CD}"/>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217AD23-4B80-AE47-A073-C1C956FEC228}" type="datetimeFigureOut">
              <a:rPr lang="en-US" smtClean="0"/>
              <a:pPr/>
              <a:t>1/22/2025</a:t>
            </a:fld>
            <a:endParaRPr lang="en-US" dirty="0"/>
          </a:p>
        </p:txBody>
      </p:sp>
      <p:sp>
        <p:nvSpPr>
          <p:cNvPr id="12" name="Platshållare för sidfot 4">
            <a:extLst>
              <a:ext uri="{FF2B5EF4-FFF2-40B4-BE49-F238E27FC236}">
                <a16:creationId xmlns:a16="http://schemas.microsoft.com/office/drawing/2014/main" id="{E674A00C-3DAB-DC45-B183-73A94DD93D18}"/>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sv-SE" dirty="0"/>
              <a:t>Kunskaper för en bättre arbetsdag</a:t>
            </a:r>
          </a:p>
        </p:txBody>
      </p:sp>
      <p:sp>
        <p:nvSpPr>
          <p:cNvPr id="13" name="Platshållare för bildnummer 5">
            <a:extLst>
              <a:ext uri="{FF2B5EF4-FFF2-40B4-BE49-F238E27FC236}">
                <a16:creationId xmlns:a16="http://schemas.microsoft.com/office/drawing/2014/main" id="{CC9DDEE2-5F4E-2243-8078-77A4D63267C8}"/>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92F86E-6E27-F745-8D74-3AFD10DA8B3D}" type="slidenum">
              <a:rPr lang="en-US" smtClean="0"/>
              <a:pPr/>
              <a:t>‹#›</a:t>
            </a:fld>
            <a:endParaRPr lang="en-US" dirty="0"/>
          </a:p>
        </p:txBody>
      </p:sp>
    </p:spTree>
    <p:extLst>
      <p:ext uri="{BB962C8B-B14F-4D97-AF65-F5344CB8AC3E}">
        <p14:creationId xmlns:p14="http://schemas.microsoft.com/office/powerpoint/2010/main" val="2369111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42" r:id="rId5"/>
    <p:sldLayoutId id="2147483802" r:id="rId6"/>
    <p:sldLayoutId id="2147483778" r:id="rId7"/>
    <p:sldLayoutId id="2147483779" r:id="rId8"/>
    <p:sldLayoutId id="2147483803" r:id="rId9"/>
    <p:sldLayoutId id="2147483780" r:id="rId10"/>
    <p:sldLayoutId id="2147483773" r:id="rId11"/>
    <p:sldLayoutId id="2147483781" r:id="rId12"/>
    <p:sldLayoutId id="2147483782" r:id="rId13"/>
    <p:sldLayoutId id="2147483783" r:id="rId14"/>
    <p:sldLayoutId id="2147483784" r:id="rId15"/>
    <p:sldLayoutId id="2147483764" r:id="rId16"/>
    <p:sldLayoutId id="2147483770" r:id="rId17"/>
    <p:sldLayoutId id="2147483736" r:id="rId18"/>
    <p:sldLayoutId id="2147483737" r:id="rId19"/>
    <p:sldLayoutId id="2147483753" r:id="rId20"/>
    <p:sldLayoutId id="2147483785" r:id="rId21"/>
    <p:sldLayoutId id="2147483804" r:id="rId22"/>
    <p:sldLayoutId id="2147483786" r:id="rId23"/>
    <p:sldLayoutId id="2147483766" r:id="rId24"/>
    <p:sldLayoutId id="2147483787" r:id="rId25"/>
    <p:sldLayoutId id="2147483738" r:id="rId26"/>
    <p:sldLayoutId id="2147483788" r:id="rId27"/>
    <p:sldLayoutId id="2147483769" r:id="rId28"/>
    <p:sldLayoutId id="2147483765" r:id="rId29"/>
    <p:sldLayoutId id="2147483735" r:id="rId30"/>
    <p:sldLayoutId id="2147483763" r:id="rId31"/>
    <p:sldLayoutId id="2147483795" r:id="rId32"/>
    <p:sldLayoutId id="2147483796" r:id="rId33"/>
    <p:sldLayoutId id="2147483797" r:id="rId34"/>
    <p:sldLayoutId id="2147483798" r:id="rId35"/>
    <p:sldLayoutId id="2147483799" r:id="rId36"/>
    <p:sldLayoutId id="2147483800" r:id="rId37"/>
    <p:sldLayoutId id="2147483801" r:id="rId38"/>
    <p:sldLayoutId id="2147483756" r:id="rId39"/>
    <p:sldLayoutId id="2147483789" r:id="rId40"/>
    <p:sldLayoutId id="2147483790" r:id="rId41"/>
    <p:sldLayoutId id="2147483791" r:id="rId42"/>
    <p:sldLayoutId id="2147483792" r:id="rId43"/>
    <p:sldLayoutId id="2147483793" r:id="rId44"/>
    <p:sldLayoutId id="2147483794" r:id="rId45"/>
  </p:sldLayoutIdLst>
  <p:txStyles>
    <p:titleStyle>
      <a:lvl1pPr algn="l" defTabSz="457200" rtl="0" eaLnBrk="1" latinLnBrk="0" hangingPunct="1">
        <a:spcBef>
          <a:spcPct val="0"/>
        </a:spcBef>
        <a:buNone/>
        <a:defRPr sz="4000" kern="1200">
          <a:solidFill>
            <a:schemeClr val="tx1"/>
          </a:solidFill>
          <a:latin typeface="Georgia" panose="020405020504050203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4C43234-5DE6-7B90-0758-1C13B1D345D5}"/>
              </a:ext>
            </a:extLst>
          </p:cNvPr>
          <p:cNvSpPr>
            <a:spLocks noGrp="1"/>
          </p:cNvSpPr>
          <p:nvPr>
            <p:ph type="body" sz="quarter" idx="11"/>
          </p:nvPr>
        </p:nvSpPr>
        <p:spPr/>
        <p:txBody>
          <a:bodyPr/>
          <a:lstStyle/>
          <a:p>
            <a:r>
              <a:rPr lang="sv-SE" dirty="0"/>
              <a:t>Säkerhetskultur</a:t>
            </a:r>
          </a:p>
        </p:txBody>
      </p:sp>
      <p:sp>
        <p:nvSpPr>
          <p:cNvPr id="3" name="Platshållare för text 2">
            <a:extLst>
              <a:ext uri="{FF2B5EF4-FFF2-40B4-BE49-F238E27FC236}">
                <a16:creationId xmlns:a16="http://schemas.microsoft.com/office/drawing/2014/main" id="{543CB573-4642-8C68-5CF7-E948135F73A7}"/>
              </a:ext>
            </a:extLst>
          </p:cNvPr>
          <p:cNvSpPr>
            <a:spLocks noGrp="1"/>
          </p:cNvSpPr>
          <p:nvPr>
            <p:ph type="body" sz="quarter" idx="13"/>
          </p:nvPr>
        </p:nvSpPr>
        <p:spPr/>
        <p:txBody>
          <a:bodyPr/>
          <a:lstStyle/>
          <a:p>
            <a:r>
              <a:rPr lang="sv-SE" dirty="0"/>
              <a:t>Uppföljning av enkäten</a:t>
            </a:r>
          </a:p>
        </p:txBody>
      </p:sp>
    </p:spTree>
    <p:extLst>
      <p:ext uri="{BB962C8B-B14F-4D97-AF65-F5344CB8AC3E}">
        <p14:creationId xmlns:p14="http://schemas.microsoft.com/office/powerpoint/2010/main" val="31658372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5E68D-782D-5A4D-5D06-DC7BB9D4370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0090D87-188A-EA27-AC59-5BD04B8FF288}"/>
              </a:ext>
            </a:extLst>
          </p:cNvPr>
          <p:cNvSpPr>
            <a:spLocks noGrp="1"/>
          </p:cNvSpPr>
          <p:nvPr>
            <p:ph type="body" sz="quarter" idx="11"/>
          </p:nvPr>
        </p:nvSpPr>
        <p:spPr>
          <a:xfrm>
            <a:off x="4686216" y="1764036"/>
            <a:ext cx="3995737" cy="2557708"/>
          </a:xfrm>
        </p:spPr>
        <p:txBody>
          <a:bodyPr/>
          <a:lstStyle/>
          <a:p>
            <a:endParaRPr lang="sv-SE" sz="1600" dirty="0">
              <a:latin typeface="+mj-lt"/>
            </a:endParaRPr>
          </a:p>
          <a:p>
            <a:endParaRPr lang="sv-SE" sz="1600" dirty="0">
              <a:latin typeface="+mj-lt"/>
            </a:endParaRPr>
          </a:p>
        </p:txBody>
      </p:sp>
      <p:sp>
        <p:nvSpPr>
          <p:cNvPr id="4" name="Platshållare för text 3">
            <a:extLst>
              <a:ext uri="{FF2B5EF4-FFF2-40B4-BE49-F238E27FC236}">
                <a16:creationId xmlns:a16="http://schemas.microsoft.com/office/drawing/2014/main" id="{ECE7F44C-6401-953E-5DE0-FD98AB1627CB}"/>
              </a:ext>
            </a:extLst>
          </p:cNvPr>
          <p:cNvSpPr>
            <a:spLocks noGrp="1"/>
          </p:cNvSpPr>
          <p:nvPr>
            <p:ph type="body" sz="quarter" idx="12"/>
          </p:nvPr>
        </p:nvSpPr>
        <p:spPr>
          <a:xfrm>
            <a:off x="4617953" y="1017143"/>
            <a:ext cx="4064000" cy="1010377"/>
          </a:xfrm>
        </p:spPr>
        <p:txBody>
          <a:bodyPr/>
          <a:lstStyle/>
          <a:p>
            <a:r>
              <a:rPr lang="sv-SE" sz="3600" dirty="0">
                <a:latin typeface="Georgia" panose="02040502050405020303" pitchFamily="18" charset="0"/>
              </a:rPr>
              <a:t>Handlingsplanen</a:t>
            </a:r>
          </a:p>
        </p:txBody>
      </p:sp>
      <p:sp>
        <p:nvSpPr>
          <p:cNvPr id="2" name="textruta 1">
            <a:extLst>
              <a:ext uri="{FF2B5EF4-FFF2-40B4-BE49-F238E27FC236}">
                <a16:creationId xmlns:a16="http://schemas.microsoft.com/office/drawing/2014/main" id="{A568E90A-9A17-AAD5-13BA-EF221DC4454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0" name="Platshållare för bild 9">
            <a:extLst>
              <a:ext uri="{FF2B5EF4-FFF2-40B4-BE49-F238E27FC236}">
                <a16:creationId xmlns:a16="http://schemas.microsoft.com/office/drawing/2014/main" id="{FC1ABC2B-FD0A-36D9-5F05-79BD6C3CB8B8}"/>
              </a:ext>
            </a:extLst>
          </p:cNvPr>
          <p:cNvPicPr>
            <a:picLocks noGrp="1" noChangeAspect="1"/>
          </p:cNvPicPr>
          <p:nvPr>
            <p:ph type="pic" sz="quarter" idx="10"/>
          </p:nvPr>
        </p:nvPicPr>
        <p:blipFill>
          <a:blip r:embed="rId4"/>
          <a:srcRect l="11723" r="11723"/>
          <a:stretch/>
        </p:blipFill>
        <p:spPr>
          <a:xfrm>
            <a:off x="23736" y="-13548"/>
            <a:ext cx="4594217" cy="5157048"/>
          </a:xfrm>
        </p:spPr>
      </p:pic>
      <p:sp>
        <p:nvSpPr>
          <p:cNvPr id="11" name="Platshållare för text 2">
            <a:extLst>
              <a:ext uri="{FF2B5EF4-FFF2-40B4-BE49-F238E27FC236}">
                <a16:creationId xmlns:a16="http://schemas.microsoft.com/office/drawing/2014/main" id="{78914862-68CA-0318-11F0-C6F477BD11CC}"/>
              </a:ext>
            </a:extLst>
          </p:cNvPr>
          <p:cNvSpPr txBox="1">
            <a:spLocks/>
          </p:cNvSpPr>
          <p:nvPr/>
        </p:nvSpPr>
        <p:spPr>
          <a:xfrm>
            <a:off x="4814934" y="1764034"/>
            <a:ext cx="4213451" cy="29235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lang="en-US" sz="1200" kern="1200" dirty="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200000"/>
              </a:lnSpc>
              <a:buFont typeface="Arial" panose="020B0604020202020204" pitchFamily="34" charset="0"/>
              <a:buChar char="•"/>
            </a:pPr>
            <a:r>
              <a:rPr lang="sv-SE" sz="1800" dirty="0"/>
              <a:t>Vad ska göras</a:t>
            </a:r>
          </a:p>
          <a:p>
            <a:pPr marL="285750" indent="-285750">
              <a:lnSpc>
                <a:spcPct val="200000"/>
              </a:lnSpc>
              <a:buFont typeface="Arial" panose="020B0604020202020204" pitchFamily="34" charset="0"/>
              <a:buChar char="•"/>
            </a:pPr>
            <a:r>
              <a:rPr lang="sv-SE" sz="1800" dirty="0"/>
              <a:t>Hur det ska göras</a:t>
            </a:r>
          </a:p>
          <a:p>
            <a:pPr marL="285750" indent="-285750">
              <a:lnSpc>
                <a:spcPct val="200000"/>
              </a:lnSpc>
              <a:buFont typeface="Arial" panose="020B0604020202020204" pitchFamily="34" charset="0"/>
              <a:buChar char="•"/>
            </a:pPr>
            <a:r>
              <a:rPr lang="sv-SE" sz="1800" dirty="0"/>
              <a:t>Vem som är ansvarig</a:t>
            </a:r>
          </a:p>
          <a:p>
            <a:pPr marL="285750" indent="-285750">
              <a:lnSpc>
                <a:spcPct val="200000"/>
              </a:lnSpc>
              <a:buFont typeface="Arial" panose="020B0604020202020204" pitchFamily="34" charset="0"/>
              <a:buChar char="•"/>
            </a:pPr>
            <a:r>
              <a:rPr lang="sv-SE" sz="1800" dirty="0"/>
              <a:t>När det ska vara klart</a:t>
            </a:r>
          </a:p>
          <a:p>
            <a:endParaRPr lang="sv-SE" sz="1600" dirty="0"/>
          </a:p>
        </p:txBody>
      </p:sp>
    </p:spTree>
    <p:extLst>
      <p:ext uri="{BB962C8B-B14F-4D97-AF65-F5344CB8AC3E}">
        <p14:creationId xmlns:p14="http://schemas.microsoft.com/office/powerpoint/2010/main" val="254589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B1CA553-014F-3276-8691-E2247283E100}"/>
              </a:ext>
            </a:extLst>
          </p:cNvPr>
          <p:cNvSpPr>
            <a:spLocks noGrp="1"/>
          </p:cNvSpPr>
          <p:nvPr>
            <p:ph type="body" sz="quarter" idx="11"/>
          </p:nvPr>
        </p:nvSpPr>
        <p:spPr/>
        <p:txBody>
          <a:bodyPr/>
          <a:lstStyle/>
          <a:p>
            <a:endParaRPr lang="sv-SE"/>
          </a:p>
        </p:txBody>
      </p:sp>
      <p:sp>
        <p:nvSpPr>
          <p:cNvPr id="3" name="Platshållare för text 2">
            <a:extLst>
              <a:ext uri="{FF2B5EF4-FFF2-40B4-BE49-F238E27FC236}">
                <a16:creationId xmlns:a16="http://schemas.microsoft.com/office/drawing/2014/main" id="{2431C8FB-712C-8E43-E0F6-B5E07FFBD2B8}"/>
              </a:ext>
            </a:extLst>
          </p:cNvPr>
          <p:cNvSpPr>
            <a:spLocks noGrp="1"/>
          </p:cNvSpPr>
          <p:nvPr>
            <p:ph type="body" sz="quarter" idx="13"/>
          </p:nvPr>
        </p:nvSpPr>
        <p:spPr/>
        <p:txBody>
          <a:bodyPr/>
          <a:lstStyle/>
          <a:p>
            <a:endParaRPr lang="sv-SE"/>
          </a:p>
        </p:txBody>
      </p:sp>
      <p:pic>
        <p:nvPicPr>
          <p:cNvPr id="5" name="Bildobjekt 4">
            <a:extLst>
              <a:ext uri="{FF2B5EF4-FFF2-40B4-BE49-F238E27FC236}">
                <a16:creationId xmlns:a16="http://schemas.microsoft.com/office/drawing/2014/main" id="{A1326F79-5AA7-1573-E6DA-B82B83F917AC}"/>
              </a:ext>
            </a:extLst>
          </p:cNvPr>
          <p:cNvPicPr>
            <a:picLocks noChangeAspect="1"/>
          </p:cNvPicPr>
          <p:nvPr/>
        </p:nvPicPr>
        <p:blipFill>
          <a:blip r:embed="rId3"/>
          <a:stretch>
            <a:fillRect/>
          </a:stretch>
        </p:blipFill>
        <p:spPr>
          <a:xfrm>
            <a:off x="0" y="0"/>
            <a:ext cx="9144000" cy="5121797"/>
          </a:xfrm>
          <a:prstGeom prst="rect">
            <a:avLst/>
          </a:prstGeom>
        </p:spPr>
      </p:pic>
    </p:spTree>
    <p:extLst>
      <p:ext uri="{BB962C8B-B14F-4D97-AF65-F5344CB8AC3E}">
        <p14:creationId xmlns:p14="http://schemas.microsoft.com/office/powerpoint/2010/main" val="2901303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12A6233-1E99-FAD2-69F3-D9097A3F9F28}"/>
              </a:ext>
            </a:extLst>
          </p:cNvPr>
          <p:cNvSpPr>
            <a:spLocks noGrp="1"/>
          </p:cNvSpPr>
          <p:nvPr>
            <p:ph type="body" sz="quarter" idx="11"/>
          </p:nvPr>
        </p:nvSpPr>
        <p:spPr>
          <a:xfrm>
            <a:off x="4572000" y="564588"/>
            <a:ext cx="3995737" cy="1004518"/>
          </a:xfrm>
        </p:spPr>
        <p:txBody>
          <a:bodyPr/>
          <a:lstStyle/>
          <a:p>
            <a:r>
              <a:rPr lang="sv-SE" dirty="0"/>
              <a:t>Vad ska vi göra?</a:t>
            </a:r>
          </a:p>
        </p:txBody>
      </p:sp>
      <p:sp>
        <p:nvSpPr>
          <p:cNvPr id="3" name="Platshållare för text 2">
            <a:extLst>
              <a:ext uri="{FF2B5EF4-FFF2-40B4-BE49-F238E27FC236}">
                <a16:creationId xmlns:a16="http://schemas.microsoft.com/office/drawing/2014/main" id="{0DB6D48A-4822-87F3-602B-45AD22726B95}"/>
              </a:ext>
            </a:extLst>
          </p:cNvPr>
          <p:cNvSpPr>
            <a:spLocks noGrp="1"/>
          </p:cNvSpPr>
          <p:nvPr>
            <p:ph type="body" sz="quarter" idx="12"/>
          </p:nvPr>
        </p:nvSpPr>
        <p:spPr>
          <a:xfrm>
            <a:off x="4594217" y="1759661"/>
            <a:ext cx="4213451" cy="3211732"/>
          </a:xfrm>
        </p:spPr>
        <p:txBody>
          <a:bodyPr/>
          <a:lstStyle/>
          <a:p>
            <a:r>
              <a:rPr lang="sv-SE" sz="1800" dirty="0"/>
              <a:t>1. Gå igenom resultatet tillsammans.</a:t>
            </a:r>
          </a:p>
          <a:p>
            <a:endParaRPr lang="sv-SE" sz="1800" dirty="0"/>
          </a:p>
          <a:p>
            <a:r>
              <a:rPr lang="sv-SE" sz="1800" dirty="0"/>
              <a:t>2. Prata i smågrupper och ta fram förslag på vad vi ska jobba vidare med.</a:t>
            </a:r>
          </a:p>
          <a:p>
            <a:endParaRPr lang="sv-SE" sz="1800" dirty="0"/>
          </a:p>
          <a:p>
            <a:r>
              <a:rPr lang="sv-SE" sz="1800" dirty="0"/>
              <a:t>3. Berätta för resten av gruppen vad vi pratat om.</a:t>
            </a:r>
          </a:p>
          <a:p>
            <a:endParaRPr lang="sv-SE" sz="1800" dirty="0"/>
          </a:p>
          <a:p>
            <a:r>
              <a:rPr lang="sv-SE" sz="1800" dirty="0"/>
              <a:t>4. Prioritera vad vi ska arbeta vidare med och skapa en handlingsplan.</a:t>
            </a:r>
          </a:p>
        </p:txBody>
      </p:sp>
      <p:pic>
        <p:nvPicPr>
          <p:cNvPr id="34" name="Platshållare för bild 33" descr="En bild som visar Människoansikte, person, klädsel, skärmbild&#10;&#10;Automatiskt genererad beskrivning">
            <a:extLst>
              <a:ext uri="{FF2B5EF4-FFF2-40B4-BE49-F238E27FC236}">
                <a16:creationId xmlns:a16="http://schemas.microsoft.com/office/drawing/2014/main" id="{05B003E8-5A07-B98F-9B0E-B86B914AD0F9}"/>
              </a:ext>
            </a:extLst>
          </p:cNvPr>
          <p:cNvPicPr>
            <a:picLocks noGrp="1" noChangeAspect="1"/>
          </p:cNvPicPr>
          <p:nvPr>
            <p:ph type="pic" sz="quarter" idx="10"/>
          </p:nvPr>
        </p:nvPicPr>
        <p:blipFill>
          <a:blip r:embed="rId3"/>
          <a:srcRect l="27732" r="27732"/>
          <a:stretch>
            <a:fillRect/>
          </a:stretch>
        </p:blipFill>
        <p:spPr/>
      </p:pic>
      <p:pic>
        <p:nvPicPr>
          <p:cNvPr id="4" name="Platshållare för bild 6" descr="En bild som visar klädsel, person, Människoansikte, möbler&#10;&#10;Automatiskt genererad beskrivning">
            <a:extLst>
              <a:ext uri="{FF2B5EF4-FFF2-40B4-BE49-F238E27FC236}">
                <a16:creationId xmlns:a16="http://schemas.microsoft.com/office/drawing/2014/main" id="{987CBF3A-5592-6D4B-4C95-F6C968BA3D6D}"/>
              </a:ext>
            </a:extLst>
          </p:cNvPr>
          <p:cNvPicPr>
            <a:picLocks noChangeAspect="1"/>
          </p:cNvPicPr>
          <p:nvPr/>
        </p:nvPicPr>
        <p:blipFill>
          <a:blip r:embed="rId4"/>
          <a:srcRect l="5463" r="5463"/>
          <a:stretch>
            <a:fillRect/>
          </a:stretch>
        </p:blipFill>
        <p:spPr>
          <a:xfrm>
            <a:off x="0" y="0"/>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p:spPr>
      </p:pic>
    </p:spTree>
    <p:extLst>
      <p:ext uri="{BB962C8B-B14F-4D97-AF65-F5344CB8AC3E}">
        <p14:creationId xmlns:p14="http://schemas.microsoft.com/office/powerpoint/2010/main" val="385643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6126C-27BD-E8FD-D3DB-8F181653823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B7672F-486D-D670-F44D-3439339480B3}"/>
              </a:ext>
            </a:extLst>
          </p:cNvPr>
          <p:cNvSpPr>
            <a:spLocks noGrp="1"/>
          </p:cNvSpPr>
          <p:nvPr>
            <p:ph type="body" sz="quarter" idx="11"/>
          </p:nvPr>
        </p:nvSpPr>
        <p:spPr/>
        <p:txBody>
          <a:bodyPr/>
          <a:lstStyle/>
          <a:p>
            <a:pPr algn="ctr"/>
            <a:r>
              <a:rPr lang="sv-SE" dirty="0"/>
              <a:t>Resultatet</a:t>
            </a:r>
          </a:p>
        </p:txBody>
      </p:sp>
    </p:spTree>
    <p:extLst>
      <p:ext uri="{BB962C8B-B14F-4D97-AF65-F5344CB8AC3E}">
        <p14:creationId xmlns:p14="http://schemas.microsoft.com/office/powerpoint/2010/main" val="172725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1"/>
          </p:nvPr>
        </p:nvSpPr>
        <p:spPr/>
        <p:txBody>
          <a:bodyPr/>
          <a:lstStyle/>
          <a:p>
            <a:r>
              <a:rPr lang="sv-SE" dirty="0"/>
              <a:t>Fundera enskilt</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2"/>
          </p:nvPr>
        </p:nvSpPr>
        <p:spPr>
          <a:xfrm>
            <a:off x="4401491" y="2176220"/>
            <a:ext cx="4064000" cy="2154041"/>
          </a:xfrm>
        </p:spPr>
        <p:txBody>
          <a:bodyPr/>
          <a:lstStyle/>
          <a:p>
            <a:pPr marL="342900" indent="-342900">
              <a:buFont typeface="Arial" panose="020B0604020202020204" pitchFamily="34" charset="0"/>
              <a:buChar char="•"/>
            </a:pPr>
            <a:r>
              <a:rPr lang="sv-SE" sz="1800" dirty="0"/>
              <a:t>Vad sticker ut?</a:t>
            </a:r>
          </a:p>
          <a:p>
            <a:pPr marL="342900" indent="-342900">
              <a:buFont typeface="Arial" panose="020B0604020202020204" pitchFamily="34" charset="0"/>
              <a:buChar char="•"/>
            </a:pPr>
            <a:r>
              <a:rPr lang="sv-SE" sz="1800" dirty="0"/>
              <a:t>Vad känner jag igen mig i?</a:t>
            </a:r>
          </a:p>
          <a:p>
            <a:pPr marL="342900" indent="-342900">
              <a:buFont typeface="Arial" panose="020B0604020202020204" pitchFamily="34" charset="0"/>
              <a:buChar char="•"/>
            </a:pPr>
            <a:r>
              <a:rPr lang="sv-SE" sz="1800" dirty="0"/>
              <a:t>Vad känner jag inte igen mig i?</a:t>
            </a:r>
          </a:p>
          <a:p>
            <a:r>
              <a:rPr lang="sv-SE" sz="1600" dirty="0"/>
              <a:t> </a:t>
            </a:r>
          </a:p>
        </p:txBody>
      </p:sp>
      <p:pic>
        <p:nvPicPr>
          <p:cNvPr id="13" name="Platshållare för bild 12">
            <a:extLst>
              <a:ext uri="{FF2B5EF4-FFF2-40B4-BE49-F238E27FC236}">
                <a16:creationId xmlns:a16="http://schemas.microsoft.com/office/drawing/2014/main" id="{B9D89959-05DB-6328-147C-297AD984FAA6}"/>
              </a:ext>
            </a:extLst>
          </p:cNvPr>
          <p:cNvPicPr>
            <a:picLocks noGrp="1" noChangeAspect="1"/>
          </p:cNvPicPr>
          <p:nvPr>
            <p:ph type="pic" sz="quarter" idx="10"/>
          </p:nvPr>
        </p:nvPicPr>
        <p:blipFill>
          <a:blip r:embed="rId3"/>
          <a:srcRect t="12931" b="12931"/>
          <a:stretch/>
        </p:blipFill>
        <p:spPr>
          <a:xfrm>
            <a:off x="-224996" y="-13548"/>
            <a:ext cx="4594217" cy="5157048"/>
          </a:xfrm>
        </p:spPr>
      </p:pic>
      <p:sp>
        <p:nvSpPr>
          <p:cNvPr id="2" name="textruta 1">
            <a:extLst>
              <a:ext uri="{FF2B5EF4-FFF2-40B4-BE49-F238E27FC236}">
                <a16:creationId xmlns:a16="http://schemas.microsoft.com/office/drawing/2014/main" id="{F40C3544-4AC9-5DF5-DDD4-A3E17635C18E}"/>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
        <p:nvSpPr>
          <p:cNvPr id="14" name="Pratbubbla: oval 13">
            <a:extLst>
              <a:ext uri="{FF2B5EF4-FFF2-40B4-BE49-F238E27FC236}">
                <a16:creationId xmlns:a16="http://schemas.microsoft.com/office/drawing/2014/main" id="{5EE78F58-97FB-0623-874B-E05F6F21F282}"/>
              </a:ext>
            </a:extLst>
          </p:cNvPr>
          <p:cNvSpPr/>
          <p:nvPr/>
        </p:nvSpPr>
        <p:spPr>
          <a:xfrm>
            <a:off x="7598433" y="779583"/>
            <a:ext cx="1398422" cy="777130"/>
          </a:xfrm>
          <a:prstGeom prst="wedgeEllipse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1035380D-0F8E-98D9-47BB-378CC545FEC4}"/>
              </a:ext>
            </a:extLst>
          </p:cNvPr>
          <p:cNvSpPr txBox="1"/>
          <p:nvPr/>
        </p:nvSpPr>
        <p:spPr>
          <a:xfrm>
            <a:off x="7803385" y="998871"/>
            <a:ext cx="1187669" cy="338554"/>
          </a:xfrm>
          <a:prstGeom prst="rect">
            <a:avLst/>
          </a:prstGeom>
          <a:noFill/>
        </p:spPr>
        <p:txBody>
          <a:bodyPr wrap="square" rtlCol="0">
            <a:spAutoFit/>
          </a:bodyPr>
          <a:lstStyle/>
          <a:p>
            <a:r>
              <a:rPr lang="sv-SE" sz="1600" dirty="0"/>
              <a:t>3 minuter</a:t>
            </a:r>
          </a:p>
        </p:txBody>
      </p:sp>
    </p:spTree>
    <p:extLst>
      <p:ext uri="{BB962C8B-B14F-4D97-AF65-F5344CB8AC3E}">
        <p14:creationId xmlns:p14="http://schemas.microsoft.com/office/powerpoint/2010/main" val="87389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48E7E1-29B7-1F4D-A56F-855DAAD0BD8D}"/>
              </a:ext>
            </a:extLst>
          </p:cNvPr>
          <p:cNvSpPr>
            <a:spLocks noGrp="1"/>
          </p:cNvSpPr>
          <p:nvPr>
            <p:ph type="body" sz="quarter" idx="11"/>
          </p:nvPr>
        </p:nvSpPr>
        <p:spPr>
          <a:xfrm>
            <a:off x="673545" y="1159554"/>
            <a:ext cx="7065167" cy="1299409"/>
          </a:xfrm>
        </p:spPr>
        <p:txBody>
          <a:bodyPr/>
          <a:lstStyle/>
          <a:p>
            <a:r>
              <a:rPr lang="sv-SE" sz="5400" dirty="0"/>
              <a:t>Gruppindelning</a:t>
            </a:r>
          </a:p>
        </p:txBody>
      </p:sp>
      <p:sp>
        <p:nvSpPr>
          <p:cNvPr id="3" name="Platshållare för text 2">
            <a:extLst>
              <a:ext uri="{FF2B5EF4-FFF2-40B4-BE49-F238E27FC236}">
                <a16:creationId xmlns:a16="http://schemas.microsoft.com/office/drawing/2014/main" id="{57A6E10D-E2B2-70EC-983F-F7499EE76F0B}"/>
              </a:ext>
            </a:extLst>
          </p:cNvPr>
          <p:cNvSpPr>
            <a:spLocks noGrp="1"/>
          </p:cNvSpPr>
          <p:nvPr>
            <p:ph type="body" sz="quarter" idx="13"/>
          </p:nvPr>
        </p:nvSpPr>
        <p:spPr>
          <a:xfrm>
            <a:off x="673545" y="2458963"/>
            <a:ext cx="7682179" cy="1944871"/>
          </a:xfrm>
        </p:spPr>
        <p:txBody>
          <a:bodyPr/>
          <a:lstStyle/>
          <a:p>
            <a:pPr>
              <a:lnSpc>
                <a:spcPct val="150000"/>
              </a:lnSpc>
            </a:pPr>
            <a:r>
              <a:rPr lang="sv-SE" b="1" dirty="0"/>
              <a:t>Grupp 1</a:t>
            </a:r>
            <a:r>
              <a:rPr lang="sv-SE" dirty="0"/>
              <a:t>: </a:t>
            </a:r>
          </a:p>
          <a:p>
            <a:pPr>
              <a:lnSpc>
                <a:spcPct val="150000"/>
              </a:lnSpc>
            </a:pPr>
            <a:r>
              <a:rPr lang="sv-SE" b="1" dirty="0"/>
              <a:t>Grupp 2</a:t>
            </a:r>
            <a:r>
              <a:rPr lang="sv-SE" dirty="0"/>
              <a:t>: </a:t>
            </a:r>
          </a:p>
          <a:p>
            <a:pPr>
              <a:lnSpc>
                <a:spcPct val="150000"/>
              </a:lnSpc>
            </a:pPr>
            <a:r>
              <a:rPr lang="sv-SE" b="1" dirty="0"/>
              <a:t>Grupp 3</a:t>
            </a:r>
            <a:r>
              <a:rPr lang="sv-SE" dirty="0"/>
              <a:t>:</a:t>
            </a:r>
          </a:p>
        </p:txBody>
      </p:sp>
    </p:spTree>
    <p:extLst>
      <p:ext uri="{BB962C8B-B14F-4D97-AF65-F5344CB8AC3E}">
        <p14:creationId xmlns:p14="http://schemas.microsoft.com/office/powerpoint/2010/main" val="118246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12885" y="2023541"/>
            <a:ext cx="5362398" cy="2523059"/>
          </a:xfrm>
        </p:spPr>
        <p:txBody>
          <a:bodyPr/>
          <a:lstStyle/>
          <a:p>
            <a:pPr algn="l"/>
            <a:r>
              <a:rPr lang="sv-SE" sz="1800" b="1" i="0" dirty="0">
                <a:solidFill>
                  <a:srgbClr val="3B3B3B"/>
                </a:solidFill>
                <a:effectLst/>
                <a:latin typeface="+mj-lt"/>
              </a:rPr>
              <a:t>Vad </a:t>
            </a:r>
            <a:r>
              <a:rPr lang="sv-SE" sz="1800" b="1" dirty="0">
                <a:solidFill>
                  <a:srgbClr val="3B3B3B"/>
                </a:solidFill>
                <a:latin typeface="+mj-lt"/>
              </a:rPr>
              <a:t>är</a:t>
            </a:r>
            <a:r>
              <a:rPr lang="sv-SE" sz="1800" b="1" i="0" dirty="0">
                <a:solidFill>
                  <a:srgbClr val="3B3B3B"/>
                </a:solidFill>
                <a:effectLst/>
                <a:latin typeface="+mj-lt"/>
              </a:rPr>
              <a:t> bra </a:t>
            </a:r>
            <a:r>
              <a:rPr lang="sv-SE" sz="1800" b="1" dirty="0">
                <a:solidFill>
                  <a:srgbClr val="3B3B3B"/>
                </a:solidFill>
                <a:latin typeface="+mj-lt"/>
              </a:rPr>
              <a:t>och ska bibehållas</a:t>
            </a:r>
            <a:r>
              <a:rPr lang="sv-SE" sz="1800" b="1" i="0" dirty="0">
                <a:solidFill>
                  <a:srgbClr val="3B3B3B"/>
                </a:solidFill>
                <a:effectLst/>
                <a:latin typeface="+mj-lt"/>
              </a:rPr>
              <a:t>? </a:t>
            </a:r>
          </a:p>
          <a:p>
            <a:pPr marL="285750" indent="-285750" algn="l">
              <a:buFont typeface="Arial" panose="020B0604020202020204" pitchFamily="34" charset="0"/>
              <a:buChar char="•"/>
            </a:pPr>
            <a:r>
              <a:rPr lang="sv-SE" sz="1800" dirty="0">
                <a:solidFill>
                  <a:srgbClr val="3B3B3B"/>
                </a:solidFill>
                <a:latin typeface="+mj-lt"/>
              </a:rPr>
              <a:t>V</a:t>
            </a:r>
            <a:r>
              <a:rPr lang="sv-SE" sz="1800" b="0" i="0" dirty="0">
                <a:solidFill>
                  <a:srgbClr val="3B3B3B"/>
                </a:solidFill>
                <a:effectLst/>
                <a:latin typeface="+mj-lt"/>
              </a:rPr>
              <a:t>arför fungerar det bra och hur kan vi bibehålla detta?</a:t>
            </a:r>
          </a:p>
          <a:p>
            <a:pPr algn="l"/>
            <a:endParaRPr lang="sv-SE" sz="1800" b="0" i="0" dirty="0">
              <a:solidFill>
                <a:srgbClr val="3B3B3B"/>
              </a:solidFill>
              <a:effectLst/>
              <a:latin typeface="+mj-lt"/>
            </a:endParaRPr>
          </a:p>
          <a:p>
            <a:pPr algn="l"/>
            <a:r>
              <a:rPr lang="sv-SE" sz="1800" b="1" i="0" dirty="0">
                <a:solidFill>
                  <a:srgbClr val="3B3B3B"/>
                </a:solidFill>
                <a:effectLst/>
                <a:latin typeface="+mj-lt"/>
              </a:rPr>
              <a:t>Vad behöver bli bättre? </a:t>
            </a:r>
          </a:p>
          <a:p>
            <a:pPr marL="285750" indent="-285750" algn="l">
              <a:buFont typeface="Arial" panose="020B0604020202020204" pitchFamily="34" charset="0"/>
              <a:buChar char="•"/>
            </a:pPr>
            <a:r>
              <a:rPr lang="sv-SE" sz="1800" b="0" i="0" dirty="0">
                <a:solidFill>
                  <a:srgbClr val="3B3B3B"/>
                </a:solidFill>
                <a:effectLst/>
                <a:latin typeface="+mj-lt"/>
              </a:rPr>
              <a:t>Vad kan ligga bakom de sämre resultaten?</a:t>
            </a:r>
          </a:p>
          <a:p>
            <a:pPr marL="285750" indent="-285750" algn="l">
              <a:buFont typeface="Arial" panose="020B0604020202020204" pitchFamily="34" charset="0"/>
              <a:buChar char="•"/>
            </a:pPr>
            <a:r>
              <a:rPr lang="sv-SE" sz="1800" b="0" i="0" dirty="0">
                <a:solidFill>
                  <a:srgbClr val="3B3B3B"/>
                </a:solidFill>
                <a:effectLst/>
                <a:latin typeface="+mj-lt"/>
              </a:rPr>
              <a:t>Förslag på åtgärder.</a:t>
            </a:r>
          </a:p>
          <a:p>
            <a:pPr algn="l"/>
            <a:endParaRPr lang="sv-SE" sz="1600" b="0" i="0" dirty="0">
              <a:solidFill>
                <a:srgbClr val="3B3B3B"/>
              </a:solidFill>
              <a:effectLst/>
              <a:latin typeface="+mj-lt"/>
            </a:endParaRP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p:txBody>
          <a:bodyPr/>
          <a:lstStyle/>
          <a:p>
            <a:r>
              <a:rPr lang="sv-SE" dirty="0"/>
              <a:t>Diskussionsfrågor</a:t>
            </a:r>
          </a:p>
        </p:txBody>
      </p:sp>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662832" y="2323046"/>
            <a:ext cx="3749648" cy="3515050"/>
          </a:xfrm>
          <a:prstGeom prst="rect">
            <a:avLst/>
          </a:prstGeom>
        </p:spPr>
      </p:pic>
      <p:sp>
        <p:nvSpPr>
          <p:cNvPr id="2" name="textruta 1">
            <a:extLst>
              <a:ext uri="{FF2B5EF4-FFF2-40B4-BE49-F238E27FC236}">
                <a16:creationId xmlns:a16="http://schemas.microsoft.com/office/drawing/2014/main" id="{515E6A99-E869-6B75-ECA5-1CE95152FE9A}"/>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pic>
        <p:nvPicPr>
          <p:cNvPr id="10" name="Platshållare för bild 9" descr="En bild som visar tecknad serie, clipart, design, illustration&#10;&#10;Automatiskt genererad beskrivning">
            <a:extLst>
              <a:ext uri="{FF2B5EF4-FFF2-40B4-BE49-F238E27FC236}">
                <a16:creationId xmlns:a16="http://schemas.microsoft.com/office/drawing/2014/main" id="{2445B855-DB0E-4738-DAB6-C097CE1155EF}"/>
              </a:ext>
            </a:extLst>
          </p:cNvPr>
          <p:cNvPicPr>
            <a:picLocks noGrp="1" noChangeAspect="1"/>
          </p:cNvPicPr>
          <p:nvPr>
            <p:ph type="pic" sz="quarter" idx="20"/>
          </p:nvPr>
        </p:nvPicPr>
        <p:blipFill>
          <a:blip r:embed="rId5"/>
          <a:srcRect t="23609" b="23609"/>
          <a:stretch>
            <a:fillRect/>
          </a:stretch>
        </p:blipFill>
        <p:spPr/>
      </p:pic>
    </p:spTree>
    <p:extLst>
      <p:ext uri="{BB962C8B-B14F-4D97-AF65-F5344CB8AC3E}">
        <p14:creationId xmlns:p14="http://schemas.microsoft.com/office/powerpoint/2010/main" val="289333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DEB66C8F-C44F-26EC-712C-8FADEDB06690}"/>
              </a:ext>
            </a:extLst>
          </p:cNvPr>
          <p:cNvSpPr txBox="1">
            <a:spLocks/>
          </p:cNvSpPr>
          <p:nvPr/>
        </p:nvSpPr>
        <p:spPr>
          <a:xfrm>
            <a:off x="4401483" y="1054454"/>
            <a:ext cx="3995737" cy="1004518"/>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3600">
                <a:latin typeface="Georgia" panose="02040502050405020303" pitchFamily="18" charset="0"/>
                <a:cs typeface="Arial" panose="020B0604020202020204" pitchFamily="34" charset="0"/>
              </a:rPr>
              <a:t>Återsamling</a:t>
            </a:r>
          </a:p>
        </p:txBody>
      </p:sp>
      <p:sp>
        <p:nvSpPr>
          <p:cNvPr id="10" name="textruta 9">
            <a:extLst>
              <a:ext uri="{FF2B5EF4-FFF2-40B4-BE49-F238E27FC236}">
                <a16:creationId xmlns:a16="http://schemas.microsoft.com/office/drawing/2014/main" id="{12136B2E-A5DF-846E-85E0-829D886293C2}"/>
              </a:ext>
            </a:extLst>
          </p:cNvPr>
          <p:cNvSpPr txBox="1"/>
          <p:nvPr/>
        </p:nvSpPr>
        <p:spPr>
          <a:xfrm>
            <a:off x="4401491" y="2176220"/>
            <a:ext cx="3921242" cy="2143531"/>
          </a:xfrm>
          <a:prstGeom prst="rect">
            <a:avLst/>
          </a:prstGeom>
        </p:spPr>
        <p:txBody>
          <a:bodyPr vert="horz" lIns="91440" tIns="45720" rIns="91440" bIns="45720" rtlCol="0">
            <a:normAutofit/>
          </a:bodyPr>
          <a:lstStyle/>
          <a:p>
            <a:pPr marL="342900" indent="-342900" defTabSz="457200">
              <a:spcBef>
                <a:spcPct val="20000"/>
              </a:spcBef>
              <a:buFont typeface="Arial" panose="020B0604020202020204" pitchFamily="34" charset="0"/>
              <a:buChar char="•"/>
            </a:pPr>
            <a:r>
              <a:rPr lang="en-US" sz="1900" dirty="0">
                <a:solidFill>
                  <a:srgbClr val="000000"/>
                </a:solidFill>
              </a:rPr>
              <a:t>Vad är bra och ska bibehållas?</a:t>
            </a:r>
          </a:p>
          <a:p>
            <a:pPr marL="342900" indent="-342900" defTabSz="457200">
              <a:spcBef>
                <a:spcPct val="20000"/>
              </a:spcBef>
              <a:buFont typeface="Arial" panose="020B0604020202020204" pitchFamily="34" charset="0"/>
              <a:buChar char="•"/>
            </a:pPr>
            <a:r>
              <a:rPr lang="en-US" sz="1900" dirty="0">
                <a:solidFill>
                  <a:srgbClr val="000000"/>
                </a:solidFill>
              </a:rPr>
              <a:t>Vad ska vi fortsätta göra?</a:t>
            </a:r>
          </a:p>
          <a:p>
            <a:pPr defTabSz="457200">
              <a:spcBef>
                <a:spcPct val="20000"/>
              </a:spcBef>
            </a:pPr>
            <a:endParaRPr lang="en-US" sz="1900" dirty="0">
              <a:solidFill>
                <a:srgbClr val="000000"/>
              </a:solidFill>
            </a:endParaRPr>
          </a:p>
          <a:p>
            <a:pPr marL="342900" indent="-342900" defTabSz="457200">
              <a:spcBef>
                <a:spcPct val="20000"/>
              </a:spcBef>
              <a:buFont typeface="Arial" panose="020B0604020202020204" pitchFamily="34" charset="0"/>
              <a:buChar char="•"/>
            </a:pPr>
            <a:r>
              <a:rPr lang="en-US" sz="1900" dirty="0">
                <a:solidFill>
                  <a:srgbClr val="000000"/>
                </a:solidFill>
              </a:rPr>
              <a:t>Vad behöver bli bättre?</a:t>
            </a:r>
          </a:p>
          <a:p>
            <a:pPr marL="342900" indent="-342900" defTabSz="457200">
              <a:spcBef>
                <a:spcPct val="20000"/>
              </a:spcBef>
              <a:buFont typeface="Arial" panose="020B0604020202020204" pitchFamily="34" charset="0"/>
              <a:buChar char="•"/>
            </a:pPr>
            <a:r>
              <a:rPr lang="en-US" sz="1900" dirty="0">
                <a:solidFill>
                  <a:srgbClr val="000000"/>
                </a:solidFill>
              </a:rPr>
              <a:t>Vilka kan orsakerna vara?</a:t>
            </a:r>
          </a:p>
          <a:p>
            <a:pPr marL="285750" indent="-285750" defTabSz="457200">
              <a:spcBef>
                <a:spcPct val="20000"/>
              </a:spcBef>
              <a:buFont typeface="Arial" panose="020B0604020202020204" pitchFamily="34" charset="0"/>
              <a:buChar char="•"/>
            </a:pPr>
            <a:r>
              <a:rPr lang="en-US" sz="1900" dirty="0">
                <a:solidFill>
                  <a:srgbClr val="000000"/>
                </a:solidFill>
              </a:rPr>
              <a:t> Förslag på åtgärder?</a:t>
            </a:r>
          </a:p>
          <a:p>
            <a:pPr defTabSz="457200">
              <a:spcBef>
                <a:spcPct val="20000"/>
              </a:spcBef>
            </a:pPr>
            <a:endParaRPr lang="en-US" sz="2000" dirty="0">
              <a:solidFill>
                <a:srgbClr val="000000"/>
              </a:solidFill>
            </a:endParaRPr>
          </a:p>
          <a:p>
            <a:pPr defTabSz="457200">
              <a:spcBef>
                <a:spcPct val="20000"/>
              </a:spcBef>
            </a:pPr>
            <a:endParaRPr lang="en-US" sz="1200" dirty="0">
              <a:solidFill>
                <a:srgbClr val="000000"/>
              </a:solidFill>
            </a:endParaRPr>
          </a:p>
        </p:txBody>
      </p:sp>
      <p:pic>
        <p:nvPicPr>
          <p:cNvPr id="3" name="Bildobjekt 2" descr="Person som skriver på whiteboard">
            <a:extLst>
              <a:ext uri="{FF2B5EF4-FFF2-40B4-BE49-F238E27FC236}">
                <a16:creationId xmlns:a16="http://schemas.microsoft.com/office/drawing/2014/main" id="{A34DE117-0715-EB9F-1977-330F22A356C5}"/>
              </a:ext>
            </a:extLst>
          </p:cNvPr>
          <p:cNvPicPr>
            <a:picLocks noChangeAspect="1"/>
          </p:cNvPicPr>
          <p:nvPr/>
        </p:nvPicPr>
        <p:blipFill>
          <a:blip r:embed="rId3"/>
          <a:srcRect r="40536" b="1"/>
          <a:stretch/>
        </p:blipFill>
        <p:spPr>
          <a:xfrm>
            <a:off x="1" y="-7154"/>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a:noFill/>
        </p:spPr>
      </p:pic>
    </p:spTree>
    <p:extLst>
      <p:ext uri="{BB962C8B-B14F-4D97-AF65-F5344CB8AC3E}">
        <p14:creationId xmlns:p14="http://schemas.microsoft.com/office/powerpoint/2010/main" val="409849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32B3-12C1-1C61-DDCC-B566FFBC3F38}"/>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FE83C54-72C9-5223-7D26-DB8FB8994D5A}"/>
              </a:ext>
            </a:extLst>
          </p:cNvPr>
          <p:cNvSpPr>
            <a:spLocks noGrp="1"/>
          </p:cNvSpPr>
          <p:nvPr>
            <p:ph type="body" sz="quarter" idx="12"/>
          </p:nvPr>
        </p:nvSpPr>
        <p:spPr>
          <a:xfrm>
            <a:off x="4386726" y="1129593"/>
            <a:ext cx="4064000" cy="1479478"/>
          </a:xfrm>
        </p:spPr>
        <p:txBody>
          <a:bodyPr/>
          <a:lstStyle/>
          <a:p>
            <a:r>
              <a:rPr lang="sv-SE" sz="3600" dirty="0">
                <a:latin typeface="Georgia" panose="02040502050405020303" pitchFamily="18" charset="0"/>
              </a:rPr>
              <a:t>Vad ska vi arbeta vidare med?</a:t>
            </a:r>
          </a:p>
        </p:txBody>
      </p:sp>
      <p:sp>
        <p:nvSpPr>
          <p:cNvPr id="2" name="textruta 1">
            <a:extLst>
              <a:ext uri="{FF2B5EF4-FFF2-40B4-BE49-F238E27FC236}">
                <a16:creationId xmlns:a16="http://schemas.microsoft.com/office/drawing/2014/main" id="{C3D7F2DB-EB19-4864-A4F2-CC47F651FBFC}"/>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90AAAE7B-E41D-DF24-C132-35C5B6519A4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7" name="Platshållare för text 2">
            <a:extLst>
              <a:ext uri="{FF2B5EF4-FFF2-40B4-BE49-F238E27FC236}">
                <a16:creationId xmlns:a16="http://schemas.microsoft.com/office/drawing/2014/main" id="{0587899A-9032-3B64-6E54-74A56F18527C}"/>
              </a:ext>
            </a:extLst>
          </p:cNvPr>
          <p:cNvSpPr txBox="1">
            <a:spLocks/>
          </p:cNvSpPr>
          <p:nvPr/>
        </p:nvSpPr>
        <p:spPr>
          <a:xfrm>
            <a:off x="4594217" y="2609071"/>
            <a:ext cx="4213451" cy="236232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lang="en-US" sz="1200" kern="1200" dirty="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200000"/>
              </a:lnSpc>
              <a:buFont typeface="+mj-lt"/>
              <a:buAutoNum type="arabicPeriod"/>
            </a:pPr>
            <a:r>
              <a:rPr lang="sv-SE" sz="1800" dirty="0"/>
              <a:t>Diskutera förslagen</a:t>
            </a:r>
          </a:p>
          <a:p>
            <a:pPr marL="342900" indent="-342900">
              <a:lnSpc>
                <a:spcPct val="200000"/>
              </a:lnSpc>
              <a:buFont typeface="+mj-lt"/>
              <a:buAutoNum type="arabicPeriod"/>
            </a:pPr>
            <a:r>
              <a:rPr lang="sv-SE" sz="1800" dirty="0"/>
              <a:t>Prioritera bland förslagen</a:t>
            </a:r>
          </a:p>
          <a:p>
            <a:pPr marL="342900" indent="-342900">
              <a:lnSpc>
                <a:spcPct val="200000"/>
              </a:lnSpc>
              <a:buFont typeface="+mj-lt"/>
              <a:buAutoNum type="arabicPeriod"/>
            </a:pPr>
            <a:r>
              <a:rPr lang="sv-SE" sz="1800" dirty="0"/>
              <a:t>Ta fram en handlingsplan</a:t>
            </a:r>
          </a:p>
          <a:p>
            <a:endParaRPr lang="sv-SE" sz="1600" dirty="0"/>
          </a:p>
        </p:txBody>
      </p:sp>
    </p:spTree>
    <p:extLst>
      <p:ext uri="{BB962C8B-B14F-4D97-AF65-F5344CB8AC3E}">
        <p14:creationId xmlns:p14="http://schemas.microsoft.com/office/powerpoint/2010/main" val="1378109982"/>
      </p:ext>
    </p:extLst>
  </p:cSld>
  <p:clrMapOvr>
    <a:masterClrMapping/>
  </p:clrMapOvr>
</p:sld>
</file>

<file path=ppt/theme/theme1.xml><?xml version="1.0" encoding="utf-8"?>
<a:theme xmlns:a="http://schemas.openxmlformats.org/drawingml/2006/main" name="Prevent-mall-190115">
  <a:themeElements>
    <a:clrScheme name="Egen 10">
      <a:dk1>
        <a:srgbClr val="000000"/>
      </a:dk1>
      <a:lt1>
        <a:srgbClr val="FFFFFF"/>
      </a:lt1>
      <a:dk2>
        <a:srgbClr val="B54D1C"/>
      </a:dk2>
      <a:lt2>
        <a:srgbClr val="D8EBDF"/>
      </a:lt2>
      <a:accent1>
        <a:srgbClr val="6C5861"/>
      </a:accent1>
      <a:accent2>
        <a:srgbClr val="D3BFB6"/>
      </a:accent2>
      <a:accent3>
        <a:srgbClr val="004E2B"/>
      </a:accent3>
      <a:accent4>
        <a:srgbClr val="BECEDA"/>
      </a:accent4>
      <a:accent5>
        <a:srgbClr val="003E6E"/>
      </a:accent5>
      <a:accent6>
        <a:srgbClr val="4398BA"/>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83375C9-838B-424C-86CF-E8ECD24FBB86}" vid="{51B7E654-A8C6-429F-B343-43F88BB5A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06D33E76B10594F92E0D5EBA26EF2AE" ma:contentTypeVersion="6" ma:contentTypeDescription="Skapa ett nytt dokument." ma:contentTypeScope="" ma:versionID="ddf8b135b53062a4c7e34ca86f2ac1a9">
  <xsd:schema xmlns:xsd="http://www.w3.org/2001/XMLSchema" xmlns:xs="http://www.w3.org/2001/XMLSchema" xmlns:p="http://schemas.microsoft.com/office/2006/metadata/properties" xmlns:ns2="f551f7be-6e34-43d5-90d0-9c38dcb17acb" xmlns:ns3="4974c851-ce3f-4b1e-8050-a77ab0579ec2" targetNamespace="http://schemas.microsoft.com/office/2006/metadata/properties" ma:root="true" ma:fieldsID="d3d6c76aea930eecf474e8b34f2f108a" ns2:_="" ns3:_="">
    <xsd:import namespace="f551f7be-6e34-43d5-90d0-9c38dcb17acb"/>
    <xsd:import namespace="4974c851-ce3f-4b1e-8050-a77ab0579e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1f7be-6e34-43d5-90d0-9c38dcb17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74c851-ce3f-4b1e-8050-a77ab0579ec2"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BE3818-A616-4A4C-B300-E85A0951E411}">
  <ds:schemaRefs>
    <ds:schemaRef ds:uri="http://schemas.microsoft.com/sharepoint/v3/contenttype/forms"/>
  </ds:schemaRefs>
</ds:datastoreItem>
</file>

<file path=customXml/itemProps2.xml><?xml version="1.0" encoding="utf-8"?>
<ds:datastoreItem xmlns:ds="http://schemas.openxmlformats.org/officeDocument/2006/customXml" ds:itemID="{9FF2EE0B-AAEC-45F9-A565-9993BEEF4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1f7be-6e34-43d5-90d0-9c38dcb17acb"/>
    <ds:schemaRef ds:uri="4974c851-ce3f-4b1e-8050-a77ab0579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7E6B63-E2BC-405B-AB5C-3BC7CE9EAA00}">
  <ds:schemaRefs>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4974c851-ce3f-4b1e-8050-a77ab0579ec2"/>
    <ds:schemaRef ds:uri="http://purl.org/dc/dcmitype/"/>
    <ds:schemaRef ds:uri="f551f7be-6e34-43d5-90d0-9c38dcb17ac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Prevent 2022</Template>
  <TotalTime>11282</TotalTime>
  <Words>608</Words>
  <Application>Microsoft Office PowerPoint</Application>
  <PresentationFormat>Bildspel på skärmen (16:9)</PresentationFormat>
  <Paragraphs>90</Paragraphs>
  <Slides>10</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Georgia</vt:lpstr>
      <vt:lpstr>Noto Sans</vt:lpstr>
      <vt:lpstr>Open Sans</vt:lpstr>
      <vt:lpstr>Prevent-mall-190115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Åsa Lindelöf</dc:creator>
  <cp:lastModifiedBy>Helena Wahlund</cp:lastModifiedBy>
  <cp:revision>11</cp:revision>
  <dcterms:created xsi:type="dcterms:W3CDTF">2023-08-23T12:13:57Z</dcterms:created>
  <dcterms:modified xsi:type="dcterms:W3CDTF">2025-01-22T07:43:11Z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0x010100C06D33E76B10594F92E0D5EBA26EF2AE</vt:lpwstr>
  </property>
</Properties>
</file>